
<file path=[Content_Types].xml><?xml version="1.0" encoding="utf-8"?>
<Types xmlns="http://schemas.openxmlformats.org/package/2006/content-types">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2" r:id="rId2"/>
    <p:sldId id="260" r:id="rId3"/>
    <p:sldId id="281" r:id="rId4"/>
    <p:sldId id="277" r:id="rId5"/>
    <p:sldId id="278" r:id="rId6"/>
    <p:sldId id="284" r:id="rId7"/>
    <p:sldId id="274" r:id="rId8"/>
    <p:sldId id="27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rin" initials="A" lastIdx="8" clrIdx="0">
    <p:extLst>
      <p:ext uri="{19B8F6BF-5375-455C-9EA6-DF929625EA0E}">
        <p15:presenceInfo xmlns:p15="http://schemas.microsoft.com/office/powerpoint/2012/main" userId="f063266d3cdefe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5050"/>
    <a:srgbClr val="DFA580"/>
    <a:srgbClr val="2FA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BDDCE4-0A23-497D-9789-F8089499586C}" v="6" dt="2021-01-22T04:24:25.845"/>
    <p1510:client id="{9CF1F136-AB60-43DC-8833-B9BD55449ABD}" v="17" dt="2021-01-22T21:26:04.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6349" autoAdjust="0"/>
  </p:normalViewPr>
  <p:slideViewPr>
    <p:cSldViewPr snapToGrid="0">
      <p:cViewPr varScale="1">
        <p:scale>
          <a:sx n="114" d="100"/>
          <a:sy n="114" d="100"/>
        </p:scale>
        <p:origin x="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zrin Khan" userId="f063266d3cdefe4b" providerId="LiveId" clId="{9F30437C-3E30-41DE-98A6-1608B8BFDFA1}"/>
    <pc:docChg chg="undo custSel mod addSld delSld modSld">
      <pc:chgData name="Azrin Khan" userId="f063266d3cdefe4b" providerId="LiveId" clId="{9F30437C-3E30-41DE-98A6-1608B8BFDFA1}" dt="2021-01-12T02:57:31.026" v="302" actId="14100"/>
      <pc:docMkLst>
        <pc:docMk/>
      </pc:docMkLst>
      <pc:sldChg chg="modSp del">
        <pc:chgData name="Azrin Khan" userId="f063266d3cdefe4b" providerId="LiveId" clId="{9F30437C-3E30-41DE-98A6-1608B8BFDFA1}" dt="2021-01-11T06:55:09.714" v="107" actId="2696"/>
        <pc:sldMkLst>
          <pc:docMk/>
          <pc:sldMk cId="3486975631" sldId="256"/>
        </pc:sldMkLst>
        <pc:spChg chg="mod">
          <ac:chgData name="Azrin Khan" userId="f063266d3cdefe4b" providerId="LiveId" clId="{9F30437C-3E30-41DE-98A6-1608B8BFDFA1}" dt="2021-01-11T03:16:13.324" v="8" actId="255"/>
          <ac:spMkLst>
            <pc:docMk/>
            <pc:sldMk cId="3486975631" sldId="256"/>
            <ac:spMk id="2" creationId="{66751563-B0DD-4909-AC61-43C7D4AFF5EA}"/>
          </ac:spMkLst>
        </pc:spChg>
        <pc:spChg chg="mod">
          <ac:chgData name="Azrin Khan" userId="f063266d3cdefe4b" providerId="LiveId" clId="{9F30437C-3E30-41DE-98A6-1608B8BFDFA1}" dt="2021-01-11T03:16:03.779" v="6" actId="20577"/>
          <ac:spMkLst>
            <pc:docMk/>
            <pc:sldMk cId="3486975631" sldId="256"/>
            <ac:spMk id="3" creationId="{66317D70-3061-43DC-A791-21AAAAEA46FB}"/>
          </ac:spMkLst>
        </pc:spChg>
      </pc:sldChg>
      <pc:sldChg chg="delSp add del setBg delDesignElem">
        <pc:chgData name="Azrin Khan" userId="f063266d3cdefe4b" providerId="LiveId" clId="{9F30437C-3E30-41DE-98A6-1608B8BFDFA1}" dt="2021-01-11T06:55:07.268" v="106" actId="2696"/>
        <pc:sldMkLst>
          <pc:docMk/>
          <pc:sldMk cId="1404472761" sldId="258"/>
        </pc:sldMkLst>
        <pc:spChg chg="del">
          <ac:chgData name="Azrin Khan" userId="f063266d3cdefe4b" providerId="LiveId" clId="{9F30437C-3E30-41DE-98A6-1608B8BFDFA1}" dt="2021-01-11T03:22:00.852" v="49"/>
          <ac:spMkLst>
            <pc:docMk/>
            <pc:sldMk cId="1404472761" sldId="258"/>
            <ac:spMk id="2056" creationId="{D009D6D5-DAC2-4A8B-A17A-E206B9012D09}"/>
          </ac:spMkLst>
        </pc:spChg>
      </pc:sldChg>
      <pc:sldChg chg="add del">
        <pc:chgData name="Azrin Khan" userId="f063266d3cdefe4b" providerId="LiveId" clId="{9F30437C-3E30-41DE-98A6-1608B8BFDFA1}" dt="2021-01-11T07:38:39.543" v="254" actId="2696"/>
        <pc:sldMkLst>
          <pc:docMk/>
          <pc:sldMk cId="1587588471" sldId="259"/>
        </pc:sldMkLst>
      </pc:sldChg>
      <pc:sldChg chg="modSp add">
        <pc:chgData name="Azrin Khan" userId="f063266d3cdefe4b" providerId="LiveId" clId="{9F30437C-3E30-41DE-98A6-1608B8BFDFA1}" dt="2021-01-11T06:56:46.600" v="112" actId="113"/>
        <pc:sldMkLst>
          <pc:docMk/>
          <pc:sldMk cId="2442309357" sldId="260"/>
        </pc:sldMkLst>
        <pc:spChg chg="mod">
          <ac:chgData name="Azrin Khan" userId="f063266d3cdefe4b" providerId="LiveId" clId="{9F30437C-3E30-41DE-98A6-1608B8BFDFA1}" dt="2021-01-11T06:56:46.600" v="112" actId="113"/>
          <ac:spMkLst>
            <pc:docMk/>
            <pc:sldMk cId="2442309357" sldId="260"/>
            <ac:spMk id="2" creationId="{F0BF64E7-83AF-4701-A1CD-8021BA54D107}"/>
          </ac:spMkLst>
        </pc:spChg>
      </pc:sldChg>
      <pc:sldChg chg="modSp">
        <pc:chgData name="Azrin Khan" userId="f063266d3cdefe4b" providerId="LiveId" clId="{9F30437C-3E30-41DE-98A6-1608B8BFDFA1}" dt="2021-01-11T07:39:34.706" v="258" actId="20577"/>
        <pc:sldMkLst>
          <pc:docMk/>
          <pc:sldMk cId="1536253165" sldId="262"/>
        </pc:sldMkLst>
        <pc:spChg chg="mod">
          <ac:chgData name="Azrin Khan" userId="f063266d3cdefe4b" providerId="LiveId" clId="{9F30437C-3E30-41DE-98A6-1608B8BFDFA1}" dt="2021-01-11T07:37:07.925" v="250" actId="20577"/>
          <ac:spMkLst>
            <pc:docMk/>
            <pc:sldMk cId="1536253165" sldId="262"/>
            <ac:spMk id="2" creationId="{A86EF22F-453B-40C4-A6DA-DBED1BD00A02}"/>
          </ac:spMkLst>
        </pc:spChg>
        <pc:spChg chg="mod">
          <ac:chgData name="Azrin Khan" userId="f063266d3cdefe4b" providerId="LiveId" clId="{9F30437C-3E30-41DE-98A6-1608B8BFDFA1}" dt="2021-01-11T07:39:34.706" v="258" actId="20577"/>
          <ac:spMkLst>
            <pc:docMk/>
            <pc:sldMk cId="1536253165" sldId="262"/>
            <ac:spMk id="3" creationId="{08EDDF2E-0C43-4D0E-8579-0DA244463628}"/>
          </ac:spMkLst>
        </pc:spChg>
      </pc:sldChg>
      <pc:sldChg chg="add del">
        <pc:chgData name="Azrin Khan" userId="f063266d3cdefe4b" providerId="LiveId" clId="{9F30437C-3E30-41DE-98A6-1608B8BFDFA1}" dt="2021-01-11T03:22:46.145" v="51" actId="2696"/>
        <pc:sldMkLst>
          <pc:docMk/>
          <pc:sldMk cId="1369901598" sldId="263"/>
        </pc:sldMkLst>
      </pc:sldChg>
      <pc:sldChg chg="addSp delSp modSp add mod setBg setClrOvrMap">
        <pc:chgData name="Azrin Khan" userId="f063266d3cdefe4b" providerId="LiveId" clId="{9F30437C-3E30-41DE-98A6-1608B8BFDFA1}" dt="2021-01-12T02:57:31.026" v="302" actId="14100"/>
        <pc:sldMkLst>
          <pc:docMk/>
          <pc:sldMk cId="2123994394" sldId="263"/>
        </pc:sldMkLst>
        <pc:spChg chg="mod ord">
          <ac:chgData name="Azrin Khan" userId="f063266d3cdefe4b" providerId="LiveId" clId="{9F30437C-3E30-41DE-98A6-1608B8BFDFA1}" dt="2021-01-11T06:56:55.894" v="113" actId="113"/>
          <ac:spMkLst>
            <pc:docMk/>
            <pc:sldMk cId="2123994394" sldId="263"/>
            <ac:spMk id="2" creationId="{F43BDCAC-CDB7-42A7-BA36-5E1488C9E838}"/>
          </ac:spMkLst>
        </pc:spChg>
        <pc:spChg chg="add del mod">
          <ac:chgData name="Azrin Khan" userId="f063266d3cdefe4b" providerId="LiveId" clId="{9F30437C-3E30-41DE-98A6-1608B8BFDFA1}" dt="2021-01-11T06:57:14.729" v="117" actId="2711"/>
          <ac:spMkLst>
            <pc:docMk/>
            <pc:sldMk cId="2123994394" sldId="263"/>
            <ac:spMk id="3" creationId="{D52766AD-3B93-4983-A6E1-E32634DF922D}"/>
          </ac:spMkLst>
        </pc:spChg>
        <pc:spChg chg="add del">
          <ac:chgData name="Azrin Khan" userId="f063266d3cdefe4b" providerId="LiveId" clId="{9F30437C-3E30-41DE-98A6-1608B8BFDFA1}" dt="2021-01-11T03:45:10.176" v="58" actId="26606"/>
          <ac:spMkLst>
            <pc:docMk/>
            <pc:sldMk cId="2123994394" sldId="263"/>
            <ac:spMk id="2052" creationId="{9B76D444-2756-434F-AE61-96D69830C13E}"/>
          </ac:spMkLst>
        </pc:spChg>
        <pc:spChg chg="add del">
          <ac:chgData name="Azrin Khan" userId="f063266d3cdefe4b" providerId="LiveId" clId="{9F30437C-3E30-41DE-98A6-1608B8BFDFA1}" dt="2021-01-11T03:45:11.302" v="60" actId="26606"/>
          <ac:spMkLst>
            <pc:docMk/>
            <pc:sldMk cId="2123994394" sldId="263"/>
            <ac:spMk id="2054" creationId="{3CD9DF72-87A3-404E-A828-84CBF11A8303}"/>
          </ac:spMkLst>
        </pc:spChg>
        <pc:spChg chg="add del">
          <ac:chgData name="Azrin Khan" userId="f063266d3cdefe4b" providerId="LiveId" clId="{9F30437C-3E30-41DE-98A6-1608B8BFDFA1}" dt="2021-01-11T03:45:16.028" v="64" actId="26606"/>
          <ac:spMkLst>
            <pc:docMk/>
            <pc:sldMk cId="2123994394" sldId="263"/>
            <ac:spMk id="2059" creationId="{3CD9DF72-87A3-404E-A828-84CBF11A8303}"/>
          </ac:spMkLst>
        </pc:spChg>
        <pc:spChg chg="add del">
          <ac:chgData name="Azrin Khan" userId="f063266d3cdefe4b" providerId="LiveId" clId="{9F30437C-3E30-41DE-98A6-1608B8BFDFA1}" dt="2021-01-11T03:45:16.028" v="64" actId="26606"/>
          <ac:spMkLst>
            <pc:docMk/>
            <pc:sldMk cId="2123994394" sldId="263"/>
            <ac:spMk id="2061" creationId="{D52766AD-3B93-4983-A6E1-E32634DF922D}"/>
          </ac:spMkLst>
        </pc:spChg>
        <pc:spChg chg="add del">
          <ac:chgData name="Azrin Khan" userId="f063266d3cdefe4b" providerId="LiveId" clId="{9F30437C-3E30-41DE-98A6-1608B8BFDFA1}" dt="2021-01-11T03:45:16.793" v="66" actId="26606"/>
          <ac:spMkLst>
            <pc:docMk/>
            <pc:sldMk cId="2123994394" sldId="263"/>
            <ac:spMk id="2063" creationId="{9B76D444-2756-434F-AE61-96D69830C13E}"/>
          </ac:spMkLst>
        </pc:spChg>
        <pc:spChg chg="add del">
          <ac:chgData name="Azrin Khan" userId="f063266d3cdefe4b" providerId="LiveId" clId="{9F30437C-3E30-41DE-98A6-1608B8BFDFA1}" dt="2021-01-11T03:45:16.793" v="66" actId="26606"/>
          <ac:spMkLst>
            <pc:docMk/>
            <pc:sldMk cId="2123994394" sldId="263"/>
            <ac:spMk id="2065" creationId="{D52766AD-3B93-4983-A6E1-E32634DF922D}"/>
          </ac:spMkLst>
        </pc:spChg>
        <pc:spChg chg="add del">
          <ac:chgData name="Azrin Khan" userId="f063266d3cdefe4b" providerId="LiveId" clId="{9F30437C-3E30-41DE-98A6-1608B8BFDFA1}" dt="2021-01-11T03:45:18.675" v="68" actId="26606"/>
          <ac:spMkLst>
            <pc:docMk/>
            <pc:sldMk cId="2123994394" sldId="263"/>
            <ac:spMk id="2067" creationId="{D52766AD-3B93-4983-A6E1-E32634DF922D}"/>
          </ac:spMkLst>
        </pc:spChg>
        <pc:spChg chg="add del">
          <ac:chgData name="Azrin Khan" userId="f063266d3cdefe4b" providerId="LiveId" clId="{9F30437C-3E30-41DE-98A6-1608B8BFDFA1}" dt="2021-01-11T03:45:20.017" v="70" actId="26606"/>
          <ac:spMkLst>
            <pc:docMk/>
            <pc:sldMk cId="2123994394" sldId="263"/>
            <ac:spMk id="2069" creationId="{146B3DF3-4614-46A9-9E5E-D14431DCC694}"/>
          </ac:spMkLst>
        </pc:spChg>
        <pc:spChg chg="add del">
          <ac:chgData name="Azrin Khan" userId="f063266d3cdefe4b" providerId="LiveId" clId="{9F30437C-3E30-41DE-98A6-1608B8BFDFA1}" dt="2021-01-11T03:45:20.017" v="70" actId="26606"/>
          <ac:spMkLst>
            <pc:docMk/>
            <pc:sldMk cId="2123994394" sldId="263"/>
            <ac:spMk id="2071" creationId="{D52766AD-3B93-4983-A6E1-E32634DF922D}"/>
          </ac:spMkLst>
        </pc:spChg>
        <pc:spChg chg="add del">
          <ac:chgData name="Azrin Khan" userId="f063266d3cdefe4b" providerId="LiveId" clId="{9F30437C-3E30-41DE-98A6-1608B8BFDFA1}" dt="2021-01-11T03:45:23.476" v="72" actId="26606"/>
          <ac:spMkLst>
            <pc:docMk/>
            <pc:sldMk cId="2123994394" sldId="263"/>
            <ac:spMk id="2073" creationId="{9B76D444-2756-434F-AE61-96D69830C13E}"/>
          </ac:spMkLst>
        </pc:spChg>
        <pc:spChg chg="add del">
          <ac:chgData name="Azrin Khan" userId="f063266d3cdefe4b" providerId="LiveId" clId="{9F30437C-3E30-41DE-98A6-1608B8BFDFA1}" dt="2021-01-11T03:45:23.476" v="72" actId="26606"/>
          <ac:spMkLst>
            <pc:docMk/>
            <pc:sldMk cId="2123994394" sldId="263"/>
            <ac:spMk id="2074" creationId="{D52766AD-3B93-4983-A6E1-E32634DF922D}"/>
          </ac:spMkLst>
        </pc:spChg>
        <pc:spChg chg="add del">
          <ac:chgData name="Azrin Khan" userId="f063266d3cdefe4b" providerId="LiveId" clId="{9F30437C-3E30-41DE-98A6-1608B8BFDFA1}" dt="2021-01-11T03:45:31.592" v="78" actId="26606"/>
          <ac:spMkLst>
            <pc:docMk/>
            <pc:sldMk cId="2123994394" sldId="263"/>
            <ac:spMk id="2081" creationId="{3CD9DF72-87A3-404E-A828-84CBF11A8303}"/>
          </ac:spMkLst>
        </pc:spChg>
        <pc:spChg chg="add del">
          <ac:chgData name="Azrin Khan" userId="f063266d3cdefe4b" providerId="LiveId" clId="{9F30437C-3E30-41DE-98A6-1608B8BFDFA1}" dt="2021-01-11T03:45:31.592" v="78" actId="26606"/>
          <ac:spMkLst>
            <pc:docMk/>
            <pc:sldMk cId="2123994394" sldId="263"/>
            <ac:spMk id="2083" creationId="{D52766AD-3B93-4983-A6E1-E32634DF922D}"/>
          </ac:spMkLst>
        </pc:spChg>
        <pc:spChg chg="add del">
          <ac:chgData name="Azrin Khan" userId="f063266d3cdefe4b" providerId="LiveId" clId="{9F30437C-3E30-41DE-98A6-1608B8BFDFA1}" dt="2021-01-11T03:45:41.061" v="80" actId="26606"/>
          <ac:spMkLst>
            <pc:docMk/>
            <pc:sldMk cId="2123994394" sldId="263"/>
            <ac:spMk id="2086" creationId="{D52766AD-3B93-4983-A6E1-E32634DF922D}"/>
          </ac:spMkLst>
        </pc:spChg>
        <pc:grpChg chg="add del">
          <ac:chgData name="Azrin Khan" userId="f063266d3cdefe4b" providerId="LiveId" clId="{9F30437C-3E30-41DE-98A6-1608B8BFDFA1}" dt="2021-01-11T03:45:20.017" v="70" actId="26606"/>
          <ac:grpSpMkLst>
            <pc:docMk/>
            <pc:sldMk cId="2123994394" sldId="263"/>
            <ac:grpSpMk id="2070" creationId="{96AF5BED-1831-4A88-91BC-55D58BF9F232}"/>
          </ac:grpSpMkLst>
        </pc:grpChg>
        <pc:graphicFrameChg chg="add del">
          <ac:chgData name="Azrin Khan" userId="f063266d3cdefe4b" providerId="LiveId" clId="{9F30437C-3E30-41DE-98A6-1608B8BFDFA1}" dt="2021-01-11T03:45:12.447" v="62" actId="26606"/>
          <ac:graphicFrameMkLst>
            <pc:docMk/>
            <pc:sldMk cId="2123994394" sldId="263"/>
            <ac:graphicFrameMk id="2057" creationId="{A0520AC1-B355-480E-B3FF-23185FC570D7}"/>
          </ac:graphicFrameMkLst>
        </pc:graphicFrameChg>
        <pc:graphicFrameChg chg="add del">
          <ac:chgData name="Azrin Khan" userId="f063266d3cdefe4b" providerId="LiveId" clId="{9F30437C-3E30-41DE-98A6-1608B8BFDFA1}" dt="2021-01-11T03:45:26.657" v="74" actId="26606"/>
          <ac:graphicFrameMkLst>
            <pc:docMk/>
            <pc:sldMk cId="2123994394" sldId="263"/>
            <ac:graphicFrameMk id="2077" creationId="{EF0EE366-3310-442A-88DE-E32B72257D14}"/>
          </ac:graphicFrameMkLst>
        </pc:graphicFrameChg>
        <pc:graphicFrameChg chg="add del">
          <ac:chgData name="Azrin Khan" userId="f063266d3cdefe4b" providerId="LiveId" clId="{9F30437C-3E30-41DE-98A6-1608B8BFDFA1}" dt="2021-01-11T03:45:27.913" v="76" actId="26606"/>
          <ac:graphicFrameMkLst>
            <pc:docMk/>
            <pc:sldMk cId="2123994394" sldId="263"/>
            <ac:graphicFrameMk id="2079" creationId="{A0520AC1-B355-480E-B3FF-23185FC570D7}"/>
          </ac:graphicFrameMkLst>
        </pc:graphicFrameChg>
        <pc:picChg chg="add del">
          <ac:chgData name="Azrin Khan" userId="f063266d3cdefe4b" providerId="LiveId" clId="{9F30437C-3E30-41DE-98A6-1608B8BFDFA1}" dt="2021-01-11T03:45:08.854" v="56" actId="26606"/>
          <ac:picMkLst>
            <pc:docMk/>
            <pc:sldMk cId="2123994394" sldId="263"/>
            <ac:picMk id="71" creationId="{54DDEBDD-D8BD-41A6-8A0D-B00E3768B0F9}"/>
          </ac:picMkLst>
        </pc:picChg>
        <pc:picChg chg="mod ord">
          <ac:chgData name="Azrin Khan" userId="f063266d3cdefe4b" providerId="LiveId" clId="{9F30437C-3E30-41DE-98A6-1608B8BFDFA1}" dt="2021-01-12T02:57:31.026" v="302" actId="14100"/>
          <ac:picMkLst>
            <pc:docMk/>
            <pc:sldMk cId="2123994394" sldId="263"/>
            <ac:picMk id="2050" creationId="{694929F9-34CE-422B-A0D3-366CEF43C2D3}"/>
          </ac:picMkLst>
        </pc:picChg>
        <pc:picChg chg="add del">
          <ac:chgData name="Azrin Khan" userId="f063266d3cdefe4b" providerId="LiveId" clId="{9F30437C-3E30-41DE-98A6-1608B8BFDFA1}" dt="2021-01-11T03:45:41.061" v="80" actId="26606"/>
          <ac:picMkLst>
            <pc:docMk/>
            <pc:sldMk cId="2123994394" sldId="263"/>
            <ac:picMk id="2085" creationId="{54DDEBDD-D8BD-41A6-8A0D-B00E3768B0F9}"/>
          </ac:picMkLst>
        </pc:picChg>
        <pc:cxnChg chg="add del">
          <ac:chgData name="Azrin Khan" userId="f063266d3cdefe4b" providerId="LiveId" clId="{9F30437C-3E30-41DE-98A6-1608B8BFDFA1}" dt="2021-01-11T03:45:10.176" v="58" actId="26606"/>
          <ac:cxnSpMkLst>
            <pc:docMk/>
            <pc:sldMk cId="2123994394" sldId="263"/>
            <ac:cxnSpMk id="73" creationId="{CF8F36E2-BBE5-43FE-822F-AD8CAE08C071}"/>
          </ac:cxnSpMkLst>
        </pc:cxnChg>
        <pc:cxnChg chg="add del">
          <ac:chgData name="Azrin Khan" userId="f063266d3cdefe4b" providerId="LiveId" clId="{9F30437C-3E30-41DE-98A6-1608B8BFDFA1}" dt="2021-01-11T03:45:11.302" v="60" actId="26606"/>
          <ac:cxnSpMkLst>
            <pc:docMk/>
            <pc:sldMk cId="2123994394" sldId="263"/>
            <ac:cxnSpMk id="2055" creationId="{20E3A342-4D61-4E3F-AF90-1AB42AEB96CC}"/>
          </ac:cxnSpMkLst>
        </pc:cxnChg>
        <pc:cxnChg chg="add del">
          <ac:chgData name="Azrin Khan" userId="f063266d3cdefe4b" providerId="LiveId" clId="{9F30437C-3E30-41DE-98A6-1608B8BFDFA1}" dt="2021-01-11T03:45:16.028" v="64" actId="26606"/>
          <ac:cxnSpMkLst>
            <pc:docMk/>
            <pc:sldMk cId="2123994394" sldId="263"/>
            <ac:cxnSpMk id="2060" creationId="{20E3A342-4D61-4E3F-AF90-1AB42AEB96CC}"/>
          </ac:cxnSpMkLst>
        </pc:cxnChg>
        <pc:cxnChg chg="add del">
          <ac:chgData name="Azrin Khan" userId="f063266d3cdefe4b" providerId="LiveId" clId="{9F30437C-3E30-41DE-98A6-1608B8BFDFA1}" dt="2021-01-11T03:45:16.793" v="66" actId="26606"/>
          <ac:cxnSpMkLst>
            <pc:docMk/>
            <pc:sldMk cId="2123994394" sldId="263"/>
            <ac:cxnSpMk id="2064" creationId="{CF8F36E2-BBE5-43FE-822F-AD8CAE08C071}"/>
          </ac:cxnSpMkLst>
        </pc:cxnChg>
        <pc:cxnChg chg="add del">
          <ac:chgData name="Azrin Khan" userId="f063266d3cdefe4b" providerId="LiveId" clId="{9F30437C-3E30-41DE-98A6-1608B8BFDFA1}" dt="2021-01-11T03:45:23.476" v="72" actId="26606"/>
          <ac:cxnSpMkLst>
            <pc:docMk/>
            <pc:sldMk cId="2123994394" sldId="263"/>
            <ac:cxnSpMk id="2075" creationId="{CF8F36E2-BBE5-43FE-822F-AD8CAE08C071}"/>
          </ac:cxnSpMkLst>
        </pc:cxnChg>
        <pc:cxnChg chg="add del">
          <ac:chgData name="Azrin Khan" userId="f063266d3cdefe4b" providerId="LiveId" clId="{9F30437C-3E30-41DE-98A6-1608B8BFDFA1}" dt="2021-01-11T03:45:31.592" v="78" actId="26606"/>
          <ac:cxnSpMkLst>
            <pc:docMk/>
            <pc:sldMk cId="2123994394" sldId="263"/>
            <ac:cxnSpMk id="2082" creationId="{20E3A342-4D61-4E3F-AF90-1AB42AEB96CC}"/>
          </ac:cxnSpMkLst>
        </pc:cxnChg>
      </pc:sldChg>
      <pc:sldChg chg="modSp add del">
        <pc:chgData name="Azrin Khan" userId="f063266d3cdefe4b" providerId="LiveId" clId="{9F30437C-3E30-41DE-98A6-1608B8BFDFA1}" dt="2021-01-11T03:21:39.906" v="47" actId="2696"/>
        <pc:sldMkLst>
          <pc:docMk/>
          <pc:sldMk cId="2281622439" sldId="263"/>
        </pc:sldMkLst>
        <pc:spChg chg="mod">
          <ac:chgData name="Azrin Khan" userId="f063266d3cdefe4b" providerId="LiveId" clId="{9F30437C-3E30-41DE-98A6-1608B8BFDFA1}" dt="2021-01-11T03:21:32.375" v="45" actId="403"/>
          <ac:spMkLst>
            <pc:docMk/>
            <pc:sldMk cId="2281622439" sldId="263"/>
            <ac:spMk id="2" creationId="{A86EF22F-453B-40C4-A6DA-DBED1BD00A02}"/>
          </ac:spMkLst>
        </pc:spChg>
        <pc:spChg chg="mod">
          <ac:chgData name="Azrin Khan" userId="f063266d3cdefe4b" providerId="LiveId" clId="{9F30437C-3E30-41DE-98A6-1608B8BFDFA1}" dt="2021-01-11T03:20:50.065" v="39" actId="2711"/>
          <ac:spMkLst>
            <pc:docMk/>
            <pc:sldMk cId="2281622439" sldId="263"/>
            <ac:spMk id="3" creationId="{08EDDF2E-0C43-4D0E-8579-0DA244463628}"/>
          </ac:spMkLst>
        </pc:spChg>
      </pc:sldChg>
      <pc:sldChg chg="modSp add del">
        <pc:chgData name="Azrin Khan" userId="f063266d3cdefe4b" providerId="LiveId" clId="{9F30437C-3E30-41DE-98A6-1608B8BFDFA1}" dt="2021-01-11T07:07:24.630" v="188" actId="2696"/>
        <pc:sldMkLst>
          <pc:docMk/>
          <pc:sldMk cId="1121628585" sldId="271"/>
        </pc:sldMkLst>
        <pc:spChg chg="mod">
          <ac:chgData name="Azrin Khan" userId="f063266d3cdefe4b" providerId="LiveId" clId="{9F30437C-3E30-41DE-98A6-1608B8BFDFA1}" dt="2021-01-11T06:57:52.606" v="118" actId="2711"/>
          <ac:spMkLst>
            <pc:docMk/>
            <pc:sldMk cId="1121628585" sldId="271"/>
            <ac:spMk id="2" creationId="{4BAB547D-2A2B-462B-AD8D-BF3D5CF6C35B}"/>
          </ac:spMkLst>
        </pc:spChg>
      </pc:sldChg>
      <pc:sldChg chg="addSp delSp modSp add">
        <pc:chgData name="Azrin Khan" userId="f063266d3cdefe4b" providerId="LiveId" clId="{9F30437C-3E30-41DE-98A6-1608B8BFDFA1}" dt="2021-01-11T07:46:42.597" v="289" actId="1076"/>
        <pc:sldMkLst>
          <pc:docMk/>
          <pc:sldMk cId="3920362746" sldId="272"/>
        </pc:sldMkLst>
        <pc:spChg chg="mod">
          <ac:chgData name="Azrin Khan" userId="f063266d3cdefe4b" providerId="LiveId" clId="{9F30437C-3E30-41DE-98A6-1608B8BFDFA1}" dt="2021-01-11T07:46:23.958" v="283"/>
          <ac:spMkLst>
            <pc:docMk/>
            <pc:sldMk cId="3920362746" sldId="272"/>
            <ac:spMk id="2" creationId="{204F3DE1-D4AD-4042-A9D7-CE0B13CEA921}"/>
          </ac:spMkLst>
        </pc:spChg>
        <pc:spChg chg="mod">
          <ac:chgData name="Azrin Khan" userId="f063266d3cdefe4b" providerId="LiveId" clId="{9F30437C-3E30-41DE-98A6-1608B8BFDFA1}" dt="2021-01-11T07:46:37.524" v="287" actId="404"/>
          <ac:spMkLst>
            <pc:docMk/>
            <pc:sldMk cId="3920362746" sldId="272"/>
            <ac:spMk id="6" creationId="{0FFF3C1E-16C2-41F6-BE45-2B8CA2792722}"/>
          </ac:spMkLst>
        </pc:spChg>
        <pc:spChg chg="del">
          <ac:chgData name="Azrin Khan" userId="f063266d3cdefe4b" providerId="LiveId" clId="{9F30437C-3E30-41DE-98A6-1608B8BFDFA1}" dt="2021-01-11T07:42:41.152" v="259" actId="478"/>
          <ac:spMkLst>
            <pc:docMk/>
            <pc:sldMk cId="3920362746" sldId="272"/>
            <ac:spMk id="8" creationId="{539B2689-81C1-42D5-B4B8-E41682597C78}"/>
          </ac:spMkLst>
        </pc:spChg>
        <pc:spChg chg="del">
          <ac:chgData name="Azrin Khan" userId="f063266d3cdefe4b" providerId="LiveId" clId="{9F30437C-3E30-41DE-98A6-1608B8BFDFA1}" dt="2021-01-11T07:45:25.457" v="272" actId="478"/>
          <ac:spMkLst>
            <pc:docMk/>
            <pc:sldMk cId="3920362746" sldId="272"/>
            <ac:spMk id="9" creationId="{3EDA9D6B-F02C-4018-9A15-60F9BA0532C3}"/>
          </ac:spMkLst>
        </pc:spChg>
        <pc:picChg chg="del">
          <ac:chgData name="Azrin Khan" userId="f063266d3cdefe4b" providerId="LiveId" clId="{9F30437C-3E30-41DE-98A6-1608B8BFDFA1}" dt="2021-01-11T07:43:19.585" v="260" actId="478"/>
          <ac:picMkLst>
            <pc:docMk/>
            <pc:sldMk cId="3920362746" sldId="272"/>
            <ac:picMk id="4" creationId="{C2F645FD-1507-475B-B95E-E44B92B6C5FB}"/>
          </ac:picMkLst>
        </pc:picChg>
        <pc:picChg chg="add mod">
          <ac:chgData name="Azrin Khan" userId="f063266d3cdefe4b" providerId="LiveId" clId="{9F30437C-3E30-41DE-98A6-1608B8BFDFA1}" dt="2021-01-11T07:46:42.597" v="289" actId="1076"/>
          <ac:picMkLst>
            <pc:docMk/>
            <pc:sldMk cId="3920362746" sldId="272"/>
            <ac:picMk id="3074" creationId="{8E48F992-0700-4A9E-9349-C6427763B108}"/>
          </ac:picMkLst>
        </pc:picChg>
      </pc:sldChg>
      <pc:sldChg chg="modSp add">
        <pc:chgData name="Azrin Khan" userId="f063266d3cdefe4b" providerId="LiveId" clId="{9F30437C-3E30-41DE-98A6-1608B8BFDFA1}" dt="2021-01-11T07:47:15.234" v="300" actId="20577"/>
        <pc:sldMkLst>
          <pc:docMk/>
          <pc:sldMk cId="2726253887" sldId="273"/>
        </pc:sldMkLst>
        <pc:spChg chg="mod">
          <ac:chgData name="Azrin Khan" userId="f063266d3cdefe4b" providerId="LiveId" clId="{9F30437C-3E30-41DE-98A6-1608B8BFDFA1}" dt="2021-01-11T07:39:06.053" v="257" actId="2711"/>
          <ac:spMkLst>
            <pc:docMk/>
            <pc:sldMk cId="2726253887" sldId="273"/>
            <ac:spMk id="2" creationId="{5C970CEF-5608-4DA9-A86B-53C8E54CBCE3}"/>
          </ac:spMkLst>
        </pc:spChg>
        <pc:spChg chg="mod">
          <ac:chgData name="Azrin Khan" userId="f063266d3cdefe4b" providerId="LiveId" clId="{9F30437C-3E30-41DE-98A6-1608B8BFDFA1}" dt="2021-01-11T07:47:15.234" v="300" actId="20577"/>
          <ac:spMkLst>
            <pc:docMk/>
            <pc:sldMk cId="2726253887" sldId="273"/>
            <ac:spMk id="3" creationId="{D603B82A-B1C5-4751-905C-4771A2378B0A}"/>
          </ac:spMkLst>
        </pc:spChg>
      </pc:sldChg>
      <pc:sldChg chg="addSp delSp modSp add">
        <pc:chgData name="Azrin Khan" userId="f063266d3cdefe4b" providerId="LiveId" clId="{9F30437C-3E30-41DE-98A6-1608B8BFDFA1}" dt="2021-01-11T07:38:52.397" v="255" actId="2711"/>
        <pc:sldMkLst>
          <pc:docMk/>
          <pc:sldMk cId="1397193585" sldId="274"/>
        </pc:sldMkLst>
        <pc:spChg chg="mod">
          <ac:chgData name="Azrin Khan" userId="f063266d3cdefe4b" providerId="LiveId" clId="{9F30437C-3E30-41DE-98A6-1608B8BFDFA1}" dt="2021-01-11T07:38:52.397" v="255" actId="2711"/>
          <ac:spMkLst>
            <pc:docMk/>
            <pc:sldMk cId="1397193585" sldId="274"/>
            <ac:spMk id="2" creationId="{8993B633-B1CE-48DB-B667-9C4D082221E9}"/>
          </ac:spMkLst>
        </pc:spChg>
        <pc:spChg chg="del mod">
          <ac:chgData name="Azrin Khan" userId="f063266d3cdefe4b" providerId="LiveId" clId="{9F30437C-3E30-41DE-98A6-1608B8BFDFA1}" dt="2021-01-11T07:33:52.640" v="243" actId="478"/>
          <ac:spMkLst>
            <pc:docMk/>
            <pc:sldMk cId="1397193585" sldId="274"/>
            <ac:spMk id="3" creationId="{694C753D-687D-463B-8FAB-FEEFA354DD45}"/>
          </ac:spMkLst>
        </pc:spChg>
        <pc:spChg chg="add mod">
          <ac:chgData name="Azrin Khan" userId="f063266d3cdefe4b" providerId="LiveId" clId="{9F30437C-3E30-41DE-98A6-1608B8BFDFA1}" dt="2021-01-11T07:34:25.981" v="247" actId="1076"/>
          <ac:spMkLst>
            <pc:docMk/>
            <pc:sldMk cId="1397193585" sldId="274"/>
            <ac:spMk id="9" creationId="{AF122991-4C82-4D5E-8618-121CD5E5C12D}"/>
          </ac:spMkLst>
        </pc:spChg>
        <pc:spChg chg="del mod">
          <ac:chgData name="Azrin Khan" userId="f063266d3cdefe4b" providerId="LiveId" clId="{9F30437C-3E30-41DE-98A6-1608B8BFDFA1}" dt="2021-01-11T07:33:49.120" v="242" actId="478"/>
          <ac:spMkLst>
            <pc:docMk/>
            <pc:sldMk cId="1397193585" sldId="274"/>
            <ac:spMk id="12" creationId="{187D6B9E-10FC-4653-B91C-C9384DDE1629}"/>
          </ac:spMkLst>
        </pc:spChg>
        <pc:picChg chg="del">
          <ac:chgData name="Azrin Khan" userId="f063266d3cdefe4b" providerId="LiveId" clId="{9F30437C-3E30-41DE-98A6-1608B8BFDFA1}" dt="2021-01-11T05:08:36.685" v="95" actId="478"/>
          <ac:picMkLst>
            <pc:docMk/>
            <pc:sldMk cId="1397193585" sldId="274"/>
            <ac:picMk id="6" creationId="{46743D3E-8168-430B-A423-99CA3B6EBCCE}"/>
          </ac:picMkLst>
        </pc:picChg>
        <pc:picChg chg="del">
          <ac:chgData name="Azrin Khan" userId="f063266d3cdefe4b" providerId="LiveId" clId="{9F30437C-3E30-41DE-98A6-1608B8BFDFA1}" dt="2021-01-11T05:08:46.512" v="98" actId="478"/>
          <ac:picMkLst>
            <pc:docMk/>
            <pc:sldMk cId="1397193585" sldId="274"/>
            <ac:picMk id="14" creationId="{DEEC2ED6-2AF0-474C-B84D-731A2B6471C9}"/>
          </ac:picMkLst>
        </pc:picChg>
        <pc:picChg chg="add mod">
          <ac:chgData name="Azrin Khan" userId="f063266d3cdefe4b" providerId="LiveId" clId="{9F30437C-3E30-41DE-98A6-1608B8BFDFA1}" dt="2021-01-11T07:34:00.536" v="245" actId="1076"/>
          <ac:picMkLst>
            <pc:docMk/>
            <pc:sldMk cId="1397193585" sldId="274"/>
            <ac:picMk id="1026" creationId="{98EF18BB-3E55-4526-AA8E-B6EB1CC979C2}"/>
          </ac:picMkLst>
        </pc:picChg>
      </pc:sldChg>
      <pc:sldChg chg="addSp delSp modSp add mod setBg setClrOvrMap">
        <pc:chgData name="Azrin Khan" userId="f063266d3cdefe4b" providerId="LiveId" clId="{9F30437C-3E30-41DE-98A6-1608B8BFDFA1}" dt="2021-01-11T07:38:31.145" v="253" actId="1076"/>
        <pc:sldMkLst>
          <pc:docMk/>
          <pc:sldMk cId="4136764915" sldId="275"/>
        </pc:sldMkLst>
        <pc:spChg chg="mod">
          <ac:chgData name="Azrin Khan" userId="f063266d3cdefe4b" providerId="LiveId" clId="{9F30437C-3E30-41DE-98A6-1608B8BFDFA1}" dt="2021-01-11T07:33:25.609" v="241" actId="404"/>
          <ac:spMkLst>
            <pc:docMk/>
            <pc:sldMk cId="4136764915" sldId="275"/>
            <ac:spMk id="2" creationId="{F0BF64E7-83AF-4701-A1CD-8021BA54D107}"/>
          </ac:spMkLst>
        </pc:spChg>
        <pc:spChg chg="del mod ord">
          <ac:chgData name="Azrin Khan" userId="f063266d3cdefe4b" providerId="LiveId" clId="{9F30437C-3E30-41DE-98A6-1608B8BFDFA1}" dt="2021-01-11T07:14:46.938" v="189" actId="478"/>
          <ac:spMkLst>
            <pc:docMk/>
            <pc:sldMk cId="4136764915" sldId="275"/>
            <ac:spMk id="3" creationId="{4B229E95-A38D-49BE-8F2C-F54F2695CCC3}"/>
          </ac:spMkLst>
        </pc:spChg>
        <pc:spChg chg="del">
          <ac:chgData name="Azrin Khan" userId="f063266d3cdefe4b" providerId="LiveId" clId="{9F30437C-3E30-41DE-98A6-1608B8BFDFA1}" dt="2021-01-11T06:58:34.227" v="121" actId="478"/>
          <ac:spMkLst>
            <pc:docMk/>
            <pc:sldMk cId="4136764915" sldId="275"/>
            <ac:spMk id="4" creationId="{4315239D-B1E8-45DF-B657-139856CF2F9B}"/>
          </ac:spMkLst>
        </pc:spChg>
        <pc:spChg chg="add mod">
          <ac:chgData name="Azrin Khan" userId="f063266d3cdefe4b" providerId="LiveId" clId="{9F30437C-3E30-41DE-98A6-1608B8BFDFA1}" dt="2021-01-11T07:32:12.706" v="233" actId="14100"/>
          <ac:spMkLst>
            <pc:docMk/>
            <pc:sldMk cId="4136764915" sldId="275"/>
            <ac:spMk id="6" creationId="{FC829964-3549-425C-BA78-30E8284DB535}"/>
          </ac:spMkLst>
        </pc:spChg>
        <pc:spChg chg="add del mod">
          <ac:chgData name="Azrin Khan" userId="f063266d3cdefe4b" providerId="LiveId" clId="{9F30437C-3E30-41DE-98A6-1608B8BFDFA1}" dt="2021-01-11T07:14:57.662" v="191" actId="478"/>
          <ac:spMkLst>
            <pc:docMk/>
            <pc:sldMk cId="4136764915" sldId="275"/>
            <ac:spMk id="8" creationId="{C750E06E-0D6C-4D90-9BCD-B409F4C8C031}"/>
          </ac:spMkLst>
        </pc:spChg>
        <pc:spChg chg="add del">
          <ac:chgData name="Azrin Khan" userId="f063266d3cdefe4b" providerId="LiveId" clId="{9F30437C-3E30-41DE-98A6-1608B8BFDFA1}" dt="2021-01-11T06:58:53.032" v="126" actId="26606"/>
          <ac:spMkLst>
            <pc:docMk/>
            <pc:sldMk cId="4136764915" sldId="275"/>
            <ac:spMk id="71" creationId="{5E39A796-BE83-48B1-B33F-35C4A32AAB57}"/>
          </ac:spMkLst>
        </pc:spChg>
        <pc:spChg chg="add del">
          <ac:chgData name="Azrin Khan" userId="f063266d3cdefe4b" providerId="LiveId" clId="{9F30437C-3E30-41DE-98A6-1608B8BFDFA1}" dt="2021-01-11T06:58:53.032" v="126" actId="26606"/>
          <ac:spMkLst>
            <pc:docMk/>
            <pc:sldMk cId="4136764915" sldId="275"/>
            <ac:spMk id="73" creationId="{72F84B47-E267-4194-8194-831DB7B5547F}"/>
          </ac:spMkLst>
        </pc:spChg>
        <pc:spChg chg="add del">
          <ac:chgData name="Azrin Khan" userId="f063266d3cdefe4b" providerId="LiveId" clId="{9F30437C-3E30-41DE-98A6-1608B8BFDFA1}" dt="2021-01-11T06:58:55.362" v="130" actId="26606"/>
          <ac:spMkLst>
            <pc:docMk/>
            <pc:sldMk cId="4136764915" sldId="275"/>
            <ac:spMk id="75" creationId="{339C8D78-A644-462F-B674-F440635E5353}"/>
          </ac:spMkLst>
        </pc:spChg>
        <pc:spChg chg="add del">
          <ac:chgData name="Azrin Khan" userId="f063266d3cdefe4b" providerId="LiveId" clId="{9F30437C-3E30-41DE-98A6-1608B8BFDFA1}" dt="2021-01-11T06:59:07.138" v="136" actId="26606"/>
          <ac:spMkLst>
            <pc:docMk/>
            <pc:sldMk cId="4136764915" sldId="275"/>
            <ac:spMk id="83" creationId="{B8114C98-A349-4111-A123-E8EAB86ABE30}"/>
          </ac:spMkLst>
        </pc:spChg>
        <pc:spChg chg="add del">
          <ac:chgData name="Azrin Khan" userId="f063266d3cdefe4b" providerId="LiveId" clId="{9F30437C-3E30-41DE-98A6-1608B8BFDFA1}" dt="2021-01-11T06:59:07.138" v="136" actId="26606"/>
          <ac:spMkLst>
            <pc:docMk/>
            <pc:sldMk cId="4136764915" sldId="275"/>
            <ac:spMk id="91" creationId="{E2D3D3F2-ABBB-4453-B1C5-1BEBF7E4DD56}"/>
          </ac:spMkLst>
        </pc:spChg>
        <pc:spChg chg="add del">
          <ac:chgData name="Azrin Khan" userId="f063266d3cdefe4b" providerId="LiveId" clId="{9F30437C-3E30-41DE-98A6-1608B8BFDFA1}" dt="2021-01-11T06:58:53.908" v="128" actId="26606"/>
          <ac:spMkLst>
            <pc:docMk/>
            <pc:sldMk cId="4136764915" sldId="275"/>
            <ac:spMk id="94" creationId="{44C110BA-81E8-4247-853A-5F2B93E92E46}"/>
          </ac:spMkLst>
        </pc:spChg>
        <pc:spChg chg="add del mod">
          <ac:chgData name="Azrin Khan" userId="f063266d3cdefe4b" providerId="LiveId" clId="{9F30437C-3E30-41DE-98A6-1608B8BFDFA1}" dt="2021-01-11T07:32:45.548" v="237" actId="478"/>
          <ac:spMkLst>
            <pc:docMk/>
            <pc:sldMk cId="4136764915" sldId="275"/>
            <ac:spMk id="98" creationId="{CC6FE4B7-C98F-4885-BA61-D1A201982556}"/>
          </ac:spMkLst>
        </pc:spChg>
        <pc:spChg chg="add mod">
          <ac:chgData name="Azrin Khan" userId="f063266d3cdefe4b" providerId="LiveId" clId="{9F30437C-3E30-41DE-98A6-1608B8BFDFA1}" dt="2021-01-11T07:31:30.449" v="227" actId="1076"/>
          <ac:spMkLst>
            <pc:docMk/>
            <pc:sldMk cId="4136764915" sldId="275"/>
            <ac:spMk id="104" creationId="{B60BAEEB-BB6E-4839-BA1C-7CBBB2610A5E}"/>
          </ac:spMkLst>
        </pc:spChg>
        <pc:spChg chg="add mod">
          <ac:chgData name="Azrin Khan" userId="f063266d3cdefe4b" providerId="LiveId" clId="{9F30437C-3E30-41DE-98A6-1608B8BFDFA1}" dt="2021-01-11T07:38:31.145" v="253" actId="1076"/>
          <ac:spMkLst>
            <pc:docMk/>
            <pc:sldMk cId="4136764915" sldId="275"/>
            <ac:spMk id="105" creationId="{5613F6EE-F476-4E5C-AD38-60B92B4132F2}"/>
          </ac:spMkLst>
        </pc:spChg>
        <pc:spChg chg="add del">
          <ac:chgData name="Azrin Khan" userId="f063266d3cdefe4b" providerId="LiveId" clId="{9F30437C-3E30-41DE-98A6-1608B8BFDFA1}" dt="2021-01-11T07:01:08.736" v="151" actId="26606"/>
          <ac:spMkLst>
            <pc:docMk/>
            <pc:sldMk cId="4136764915" sldId="275"/>
            <ac:spMk id="109" creationId="{1A95671B-3CC6-4792-9114-B74FAEA224E6}"/>
          </ac:spMkLst>
        </pc:spChg>
        <pc:spChg chg="add del">
          <ac:chgData name="Azrin Khan" userId="f063266d3cdefe4b" providerId="LiveId" clId="{9F30437C-3E30-41DE-98A6-1608B8BFDFA1}" dt="2021-01-11T07:01:15.739" v="159" actId="26606"/>
          <ac:spMkLst>
            <pc:docMk/>
            <pc:sldMk cId="4136764915" sldId="275"/>
            <ac:spMk id="111" creationId="{A7457DD9-5A45-400A-AB4B-4B4EDECA25F1}"/>
          </ac:spMkLst>
        </pc:spChg>
        <pc:spChg chg="add del">
          <ac:chgData name="Azrin Khan" userId="f063266d3cdefe4b" providerId="LiveId" clId="{9F30437C-3E30-41DE-98A6-1608B8BFDFA1}" dt="2021-01-11T07:01:15.739" v="159" actId="26606"/>
          <ac:spMkLst>
            <pc:docMk/>
            <pc:sldMk cId="4136764915" sldId="275"/>
            <ac:spMk id="113" creationId="{441CF7D6-A660-431A-B0BB-140A0D5556B6}"/>
          </ac:spMkLst>
        </pc:spChg>
        <pc:spChg chg="add del">
          <ac:chgData name="Azrin Khan" userId="f063266d3cdefe4b" providerId="LiveId" clId="{9F30437C-3E30-41DE-98A6-1608B8BFDFA1}" dt="2021-01-11T07:01:15.739" v="159" actId="26606"/>
          <ac:spMkLst>
            <pc:docMk/>
            <pc:sldMk cId="4136764915" sldId="275"/>
            <ac:spMk id="115" creationId="{0570A85B-3810-4F95-97B0-CBF4CCDB381C}"/>
          </ac:spMkLst>
        </pc:spChg>
        <pc:spChg chg="add del">
          <ac:chgData name="Azrin Khan" userId="f063266d3cdefe4b" providerId="LiveId" clId="{9F30437C-3E30-41DE-98A6-1608B8BFDFA1}" dt="2021-01-11T06:58:53.908" v="128" actId="26606"/>
          <ac:spMkLst>
            <pc:docMk/>
            <pc:sldMk cId="4136764915" sldId="275"/>
            <ac:spMk id="2052" creationId="{A3BAF07C-C39E-42EB-BB22-8D46691D9735}"/>
          </ac:spMkLst>
        </pc:spChg>
        <pc:spChg chg="add del">
          <ac:chgData name="Azrin Khan" userId="f063266d3cdefe4b" providerId="LiveId" clId="{9F30437C-3E30-41DE-98A6-1608B8BFDFA1}" dt="2021-01-11T06:58:57.551" v="134" actId="26606"/>
          <ac:spMkLst>
            <pc:docMk/>
            <pc:sldMk cId="4136764915" sldId="275"/>
            <ac:spMk id="2054" creationId="{5E39A796-BE83-48B1-B33F-35C4A32AAB57}"/>
          </ac:spMkLst>
        </pc:spChg>
        <pc:spChg chg="add del">
          <ac:chgData name="Azrin Khan" userId="f063266d3cdefe4b" providerId="LiveId" clId="{9F30437C-3E30-41DE-98A6-1608B8BFDFA1}" dt="2021-01-11T06:58:55.362" v="130" actId="26606"/>
          <ac:spMkLst>
            <pc:docMk/>
            <pc:sldMk cId="4136764915" sldId="275"/>
            <ac:spMk id="2055" creationId="{AFA67CD3-AB4E-4A7A-BEB8-53C445D8C44E}"/>
          </ac:spMkLst>
        </pc:spChg>
        <pc:spChg chg="add del">
          <ac:chgData name="Azrin Khan" userId="f063266d3cdefe4b" providerId="LiveId" clId="{9F30437C-3E30-41DE-98A6-1608B8BFDFA1}" dt="2021-01-11T06:58:57.551" v="134" actId="26606"/>
          <ac:spMkLst>
            <pc:docMk/>
            <pc:sldMk cId="4136764915" sldId="275"/>
            <ac:spMk id="2057" creationId="{72F84B47-E267-4194-8194-831DB7B5547F}"/>
          </ac:spMkLst>
        </pc:spChg>
        <pc:spChg chg="add del">
          <ac:chgData name="Azrin Khan" userId="f063266d3cdefe4b" providerId="LiveId" clId="{9F30437C-3E30-41DE-98A6-1608B8BFDFA1}" dt="2021-01-11T06:59:07.138" v="136" actId="26606"/>
          <ac:spMkLst>
            <pc:docMk/>
            <pc:sldMk cId="4136764915" sldId="275"/>
            <ac:spMk id="2059" creationId="{D7A453D2-15D8-4403-815F-291FA16340D9}"/>
          </ac:spMkLst>
        </pc:spChg>
        <pc:spChg chg="add del">
          <ac:chgData name="Azrin Khan" userId="f063266d3cdefe4b" providerId="LiveId" clId="{9F30437C-3E30-41DE-98A6-1608B8BFDFA1}" dt="2021-01-11T06:59:07.138" v="136" actId="26606"/>
          <ac:spMkLst>
            <pc:docMk/>
            <pc:sldMk cId="4136764915" sldId="275"/>
            <ac:spMk id="2060" creationId="{8161EA6B-09CA-445B-AB0D-8DF76FA92DEF}"/>
          </ac:spMkLst>
        </pc:spChg>
        <pc:spChg chg="add del">
          <ac:chgData name="Azrin Khan" userId="f063266d3cdefe4b" providerId="LiveId" clId="{9F30437C-3E30-41DE-98A6-1608B8BFDFA1}" dt="2021-01-11T06:59:15.051" v="138" actId="26606"/>
          <ac:spMkLst>
            <pc:docMk/>
            <pc:sldMk cId="4136764915" sldId="275"/>
            <ac:spMk id="2064" creationId="{2550BE34-C2B8-49B8-8519-67A8CAD51AE9}"/>
          </ac:spMkLst>
        </pc:spChg>
        <pc:spChg chg="add del">
          <ac:chgData name="Azrin Khan" userId="f063266d3cdefe4b" providerId="LiveId" clId="{9F30437C-3E30-41DE-98A6-1608B8BFDFA1}" dt="2021-01-11T06:59:15.051" v="138" actId="26606"/>
          <ac:spMkLst>
            <pc:docMk/>
            <pc:sldMk cId="4136764915" sldId="275"/>
            <ac:spMk id="2065" creationId="{A7457DD9-5A45-400A-AB4B-4B4EDECA25F1}"/>
          </ac:spMkLst>
        </pc:spChg>
        <pc:spChg chg="add del">
          <ac:chgData name="Azrin Khan" userId="f063266d3cdefe4b" providerId="LiveId" clId="{9F30437C-3E30-41DE-98A6-1608B8BFDFA1}" dt="2021-01-11T06:59:15.051" v="138" actId="26606"/>
          <ac:spMkLst>
            <pc:docMk/>
            <pc:sldMk cId="4136764915" sldId="275"/>
            <ac:spMk id="2066" creationId="{441CF7D6-A660-431A-B0BB-140A0D5556B6}"/>
          </ac:spMkLst>
        </pc:spChg>
        <pc:spChg chg="add del">
          <ac:chgData name="Azrin Khan" userId="f063266d3cdefe4b" providerId="LiveId" clId="{9F30437C-3E30-41DE-98A6-1608B8BFDFA1}" dt="2021-01-11T06:59:15.051" v="138" actId="26606"/>
          <ac:spMkLst>
            <pc:docMk/>
            <pc:sldMk cId="4136764915" sldId="275"/>
            <ac:spMk id="2067" creationId="{0570A85B-3810-4F95-97B0-CBF4CCDB381C}"/>
          </ac:spMkLst>
        </pc:spChg>
        <pc:spChg chg="add del">
          <ac:chgData name="Azrin Khan" userId="f063266d3cdefe4b" providerId="LiveId" clId="{9F30437C-3E30-41DE-98A6-1608B8BFDFA1}" dt="2021-01-11T06:59:17.032" v="140" actId="26606"/>
          <ac:spMkLst>
            <pc:docMk/>
            <pc:sldMk cId="4136764915" sldId="275"/>
            <ac:spMk id="2069" creationId="{73DE2CFE-42F2-48F0-8706-5264E012B10C}"/>
          </ac:spMkLst>
        </pc:spChg>
        <pc:spChg chg="add del">
          <ac:chgData name="Azrin Khan" userId="f063266d3cdefe4b" providerId="LiveId" clId="{9F30437C-3E30-41DE-98A6-1608B8BFDFA1}" dt="2021-01-11T06:59:24.015" v="142" actId="26606"/>
          <ac:spMkLst>
            <pc:docMk/>
            <pc:sldMk cId="4136764915" sldId="275"/>
            <ac:spMk id="2071" creationId="{1A95671B-3CC6-4792-9114-B74FAEA224E6}"/>
          </ac:spMkLst>
        </pc:spChg>
        <pc:spChg chg="add del">
          <ac:chgData name="Azrin Khan" userId="f063266d3cdefe4b" providerId="LiveId" clId="{9F30437C-3E30-41DE-98A6-1608B8BFDFA1}" dt="2021-01-11T07:00:08.919" v="144" actId="26606"/>
          <ac:spMkLst>
            <pc:docMk/>
            <pc:sldMk cId="4136764915" sldId="275"/>
            <ac:spMk id="2073" creationId="{D7A453D2-15D8-4403-815F-291FA16340D9}"/>
          </ac:spMkLst>
        </pc:spChg>
        <pc:spChg chg="add del">
          <ac:chgData name="Azrin Khan" userId="f063266d3cdefe4b" providerId="LiveId" clId="{9F30437C-3E30-41DE-98A6-1608B8BFDFA1}" dt="2021-01-11T07:00:08.919" v="144" actId="26606"/>
          <ac:spMkLst>
            <pc:docMk/>
            <pc:sldMk cId="4136764915" sldId="275"/>
            <ac:spMk id="2074" creationId="{8161EA6B-09CA-445B-AB0D-8DF76FA92DEF}"/>
          </ac:spMkLst>
        </pc:spChg>
        <pc:spChg chg="add del">
          <ac:chgData name="Azrin Khan" userId="f063266d3cdefe4b" providerId="LiveId" clId="{9F30437C-3E30-41DE-98A6-1608B8BFDFA1}" dt="2021-01-11T07:00:08.919" v="144" actId="26606"/>
          <ac:spMkLst>
            <pc:docMk/>
            <pc:sldMk cId="4136764915" sldId="275"/>
            <ac:spMk id="2076" creationId="{B8114C98-A349-4111-A123-E8EAB86ABE30}"/>
          </ac:spMkLst>
        </pc:spChg>
        <pc:spChg chg="add del">
          <ac:chgData name="Azrin Khan" userId="f063266d3cdefe4b" providerId="LiveId" clId="{9F30437C-3E30-41DE-98A6-1608B8BFDFA1}" dt="2021-01-11T07:00:08.919" v="144" actId="26606"/>
          <ac:spMkLst>
            <pc:docMk/>
            <pc:sldMk cId="4136764915" sldId="275"/>
            <ac:spMk id="2078" creationId="{E2D3D3F2-ABBB-4453-B1C5-1BEBF7E4DD56}"/>
          </ac:spMkLst>
        </pc:spChg>
        <pc:spChg chg="add del">
          <ac:chgData name="Azrin Khan" userId="f063266d3cdefe4b" providerId="LiveId" clId="{9F30437C-3E30-41DE-98A6-1608B8BFDFA1}" dt="2021-01-11T07:00:19.444" v="146" actId="26606"/>
          <ac:spMkLst>
            <pc:docMk/>
            <pc:sldMk cId="4136764915" sldId="275"/>
            <ac:spMk id="2083" creationId="{2550BE34-C2B8-49B8-8519-67A8CAD51AE9}"/>
          </ac:spMkLst>
        </pc:spChg>
        <pc:spChg chg="add del">
          <ac:chgData name="Azrin Khan" userId="f063266d3cdefe4b" providerId="LiveId" clId="{9F30437C-3E30-41DE-98A6-1608B8BFDFA1}" dt="2021-01-11T07:00:19.444" v="146" actId="26606"/>
          <ac:spMkLst>
            <pc:docMk/>
            <pc:sldMk cId="4136764915" sldId="275"/>
            <ac:spMk id="2084" creationId="{A7457DD9-5A45-400A-AB4B-4B4EDECA25F1}"/>
          </ac:spMkLst>
        </pc:spChg>
        <pc:spChg chg="add del">
          <ac:chgData name="Azrin Khan" userId="f063266d3cdefe4b" providerId="LiveId" clId="{9F30437C-3E30-41DE-98A6-1608B8BFDFA1}" dt="2021-01-11T07:00:19.444" v="146" actId="26606"/>
          <ac:spMkLst>
            <pc:docMk/>
            <pc:sldMk cId="4136764915" sldId="275"/>
            <ac:spMk id="2085" creationId="{441CF7D6-A660-431A-B0BB-140A0D5556B6}"/>
          </ac:spMkLst>
        </pc:spChg>
        <pc:spChg chg="add del">
          <ac:chgData name="Azrin Khan" userId="f063266d3cdefe4b" providerId="LiveId" clId="{9F30437C-3E30-41DE-98A6-1608B8BFDFA1}" dt="2021-01-11T07:00:19.444" v="146" actId="26606"/>
          <ac:spMkLst>
            <pc:docMk/>
            <pc:sldMk cId="4136764915" sldId="275"/>
            <ac:spMk id="2086" creationId="{0570A85B-3810-4F95-97B0-CBF4CCDB381C}"/>
          </ac:spMkLst>
        </pc:spChg>
        <pc:spChg chg="add del">
          <ac:chgData name="Azrin Khan" userId="f063266d3cdefe4b" providerId="LiveId" clId="{9F30437C-3E30-41DE-98A6-1608B8BFDFA1}" dt="2021-01-11T07:01:15.748" v="160" actId="26606"/>
          <ac:spMkLst>
            <pc:docMk/>
            <pc:sldMk cId="4136764915" sldId="275"/>
            <ac:spMk id="2088" creationId="{1A95671B-3CC6-4792-9114-B74FAEA224E6}"/>
          </ac:spMkLst>
        </pc:spChg>
        <pc:spChg chg="add del">
          <ac:chgData name="Azrin Khan" userId="f063266d3cdefe4b" providerId="LiveId" clId="{9F30437C-3E30-41DE-98A6-1608B8BFDFA1}" dt="2021-01-11T07:01:15.116" v="157" actId="26606"/>
          <ac:spMkLst>
            <pc:docMk/>
            <pc:sldMk cId="4136764915" sldId="275"/>
            <ac:spMk id="2090" creationId="{91CC89A3-857A-4D53-ADCB-0A14B4B404F8}"/>
          </ac:spMkLst>
        </pc:spChg>
        <pc:spChg chg="add del">
          <ac:chgData name="Azrin Khan" userId="f063266d3cdefe4b" providerId="LiveId" clId="{9F30437C-3E30-41DE-98A6-1608B8BFDFA1}" dt="2021-01-11T07:01:15.739" v="159" actId="26606"/>
          <ac:spMkLst>
            <pc:docMk/>
            <pc:sldMk cId="4136764915" sldId="275"/>
            <ac:spMk id="2092" creationId="{2550BE34-C2B8-49B8-8519-67A8CAD51AE9}"/>
          </ac:spMkLst>
        </pc:spChg>
        <pc:spChg chg="add">
          <ac:chgData name="Azrin Khan" userId="f063266d3cdefe4b" providerId="LiveId" clId="{9F30437C-3E30-41DE-98A6-1608B8BFDFA1}" dt="2021-01-11T07:01:15.748" v="160" actId="26606"/>
          <ac:spMkLst>
            <pc:docMk/>
            <pc:sldMk cId="4136764915" sldId="275"/>
            <ac:spMk id="2094" creationId="{1A95671B-3CC6-4792-9114-B74FAEA224E6}"/>
          </ac:spMkLst>
        </pc:spChg>
        <pc:grpChg chg="add del">
          <ac:chgData name="Azrin Khan" userId="f063266d3cdefe4b" providerId="LiveId" clId="{9F30437C-3E30-41DE-98A6-1608B8BFDFA1}" dt="2021-01-11T06:59:07.138" v="136" actId="26606"/>
          <ac:grpSpMkLst>
            <pc:docMk/>
            <pc:sldMk cId="4136764915" sldId="275"/>
            <ac:grpSpMk id="85" creationId="{670FB431-AE18-414D-92F4-1D12D1991152}"/>
          </ac:grpSpMkLst>
        </pc:grpChg>
        <pc:grpChg chg="add del">
          <ac:chgData name="Azrin Khan" userId="f063266d3cdefe4b" providerId="LiveId" clId="{9F30437C-3E30-41DE-98A6-1608B8BFDFA1}" dt="2021-01-11T06:59:07.138" v="136" actId="26606"/>
          <ac:grpSpMkLst>
            <pc:docMk/>
            <pc:sldMk cId="4136764915" sldId="275"/>
            <ac:grpSpMk id="93" creationId="{8214E4A5-A0D2-42C4-8D14-D2A7E495F041}"/>
          </ac:grpSpMkLst>
        </pc:grpChg>
        <pc:grpChg chg="add del">
          <ac:chgData name="Azrin Khan" userId="f063266d3cdefe4b" providerId="LiveId" clId="{9F30437C-3E30-41DE-98A6-1608B8BFDFA1}" dt="2021-01-11T06:59:07.138" v="136" actId="26606"/>
          <ac:grpSpMkLst>
            <pc:docMk/>
            <pc:sldMk cId="4136764915" sldId="275"/>
            <ac:grpSpMk id="99" creationId="{AF19A774-30A5-488B-9BAF-629C6440294E}"/>
          </ac:grpSpMkLst>
        </pc:grpChg>
        <pc:grpChg chg="add del">
          <ac:chgData name="Azrin Khan" userId="f063266d3cdefe4b" providerId="LiveId" clId="{9F30437C-3E30-41DE-98A6-1608B8BFDFA1}" dt="2021-01-11T06:58:53.908" v="128" actId="26606"/>
          <ac:grpSpMkLst>
            <pc:docMk/>
            <pc:sldMk cId="4136764915" sldId="275"/>
            <ac:grpSpMk id="2053" creationId="{D8E9CF54-0466-4261-9E62-0249E60E1886}"/>
          </ac:grpSpMkLst>
        </pc:grpChg>
        <pc:grpChg chg="add del">
          <ac:chgData name="Azrin Khan" userId="f063266d3cdefe4b" providerId="LiveId" clId="{9F30437C-3E30-41DE-98A6-1608B8BFDFA1}" dt="2021-01-11T06:59:07.138" v="136" actId="26606"/>
          <ac:grpSpMkLst>
            <pc:docMk/>
            <pc:sldMk cId="4136764915" sldId="275"/>
            <ac:grpSpMk id="2061" creationId="{B352BBB9-69A8-405C-9209-A9FE217AEDC4}"/>
          </ac:grpSpMkLst>
        </pc:grpChg>
        <pc:grpChg chg="add del">
          <ac:chgData name="Azrin Khan" userId="f063266d3cdefe4b" providerId="LiveId" clId="{9F30437C-3E30-41DE-98A6-1608B8BFDFA1}" dt="2021-01-11T07:00:08.919" v="144" actId="26606"/>
          <ac:grpSpMkLst>
            <pc:docMk/>
            <pc:sldMk cId="4136764915" sldId="275"/>
            <ac:grpSpMk id="2075" creationId="{B352BBB9-69A8-405C-9209-A9FE217AEDC4}"/>
          </ac:grpSpMkLst>
        </pc:grpChg>
        <pc:grpChg chg="add del">
          <ac:chgData name="Azrin Khan" userId="f063266d3cdefe4b" providerId="LiveId" clId="{9F30437C-3E30-41DE-98A6-1608B8BFDFA1}" dt="2021-01-11T07:00:08.919" v="144" actId="26606"/>
          <ac:grpSpMkLst>
            <pc:docMk/>
            <pc:sldMk cId="4136764915" sldId="275"/>
            <ac:grpSpMk id="2077" creationId="{670FB431-AE18-414D-92F4-1D12D1991152}"/>
          </ac:grpSpMkLst>
        </pc:grpChg>
        <pc:grpChg chg="add del">
          <ac:chgData name="Azrin Khan" userId="f063266d3cdefe4b" providerId="LiveId" clId="{9F30437C-3E30-41DE-98A6-1608B8BFDFA1}" dt="2021-01-11T07:00:08.919" v="144" actId="26606"/>
          <ac:grpSpMkLst>
            <pc:docMk/>
            <pc:sldMk cId="4136764915" sldId="275"/>
            <ac:grpSpMk id="2079" creationId="{8214E4A5-A0D2-42C4-8D14-D2A7E495F041}"/>
          </ac:grpSpMkLst>
        </pc:grpChg>
        <pc:grpChg chg="add del">
          <ac:chgData name="Azrin Khan" userId="f063266d3cdefe4b" providerId="LiveId" clId="{9F30437C-3E30-41DE-98A6-1608B8BFDFA1}" dt="2021-01-11T07:00:08.919" v="144" actId="26606"/>
          <ac:grpSpMkLst>
            <pc:docMk/>
            <pc:sldMk cId="4136764915" sldId="275"/>
            <ac:grpSpMk id="2081" creationId="{AF19A774-30A5-488B-9BAF-629C6440294E}"/>
          </ac:grpSpMkLst>
        </pc:grpChg>
        <pc:picChg chg="del">
          <ac:chgData name="Azrin Khan" userId="f063266d3cdefe4b" providerId="LiveId" clId="{9F30437C-3E30-41DE-98A6-1608B8BFDFA1}" dt="2021-01-11T06:58:31.847" v="120" actId="478"/>
          <ac:picMkLst>
            <pc:docMk/>
            <pc:sldMk cId="4136764915" sldId="275"/>
            <ac:picMk id="5" creationId="{4F257A2D-2F85-45A7-AF79-D25059C5C9ED}"/>
          </ac:picMkLst>
        </pc:picChg>
        <pc:picChg chg="add mod">
          <ac:chgData name="Azrin Khan" userId="f063266d3cdefe4b" providerId="LiveId" clId="{9F30437C-3E30-41DE-98A6-1608B8BFDFA1}" dt="2021-01-11T07:31:40.566" v="230" actId="1076"/>
          <ac:picMkLst>
            <pc:docMk/>
            <pc:sldMk cId="4136764915" sldId="275"/>
            <ac:picMk id="2050" creationId="{644BBC4F-E281-4B2A-8211-88D8E5B84779}"/>
          </ac:picMkLst>
        </pc:picChg>
        <pc:picChg chg="add del">
          <ac:chgData name="Azrin Khan" userId="f063266d3cdefe4b" providerId="LiveId" clId="{9F30437C-3E30-41DE-98A6-1608B8BFDFA1}" dt="2021-01-11T06:58:55.362" v="130" actId="26606"/>
          <ac:picMkLst>
            <pc:docMk/>
            <pc:sldMk cId="4136764915" sldId="275"/>
            <ac:picMk id="2056" creationId="{07CF545F-9C2E-4446-97CD-AD92990C2B68}"/>
          </ac:picMkLst>
        </pc:picChg>
      </pc:sldChg>
    </pc:docChg>
  </pc:docChgLst>
  <pc:docChgLst>
    <pc:chgData name="Azrin" userId="f063266d3cdefe4b" providerId="LiveId" clId="{9CF1F136-AB60-43DC-8833-B9BD55449ABD}"/>
    <pc:docChg chg="undo custSel mod addSld delSld modSld sldOrd">
      <pc:chgData name="Azrin" userId="f063266d3cdefe4b" providerId="LiveId" clId="{9CF1F136-AB60-43DC-8833-B9BD55449ABD}" dt="2021-01-22T21:26:31.882" v="2022" actId="20577"/>
      <pc:docMkLst>
        <pc:docMk/>
      </pc:docMkLst>
      <pc:sldChg chg="addSp delSp modSp mod modTransition addCm delCm modCm">
        <pc:chgData name="Azrin" userId="f063266d3cdefe4b" providerId="LiveId" clId="{9CF1F136-AB60-43DC-8833-B9BD55449ABD}" dt="2021-01-18T08:07:30.382" v="1836"/>
        <pc:sldMkLst>
          <pc:docMk/>
          <pc:sldMk cId="2442309357" sldId="260"/>
        </pc:sldMkLst>
        <pc:spChg chg="mod">
          <ac:chgData name="Azrin" userId="f063266d3cdefe4b" providerId="LiveId" clId="{9CF1F136-AB60-43DC-8833-B9BD55449ABD}" dt="2021-01-16T23:40:46.428" v="236" actId="1076"/>
          <ac:spMkLst>
            <pc:docMk/>
            <pc:sldMk cId="2442309357" sldId="260"/>
            <ac:spMk id="2" creationId="{F0BF64E7-83AF-4701-A1CD-8021BA54D107}"/>
          </ac:spMkLst>
        </pc:spChg>
        <pc:spChg chg="del mod">
          <ac:chgData name="Azrin" userId="f063266d3cdefe4b" providerId="LiveId" clId="{9CF1F136-AB60-43DC-8833-B9BD55449ABD}" dt="2021-01-16T23:31:07.326" v="169" actId="478"/>
          <ac:spMkLst>
            <pc:docMk/>
            <pc:sldMk cId="2442309357" sldId="260"/>
            <ac:spMk id="3" creationId="{4B229E95-A38D-49BE-8F2C-F54F2695CCC3}"/>
          </ac:spMkLst>
        </pc:spChg>
        <pc:spChg chg="add del mod">
          <ac:chgData name="Azrin" userId="f063266d3cdefe4b" providerId="LiveId" clId="{9CF1F136-AB60-43DC-8833-B9BD55449ABD}" dt="2021-01-16T23:41:03.270" v="237" actId="1076"/>
          <ac:spMkLst>
            <pc:docMk/>
            <pc:sldMk cId="2442309357" sldId="260"/>
            <ac:spMk id="4" creationId="{4315239D-B1E8-45DF-B657-139856CF2F9B}"/>
          </ac:spMkLst>
        </pc:spChg>
        <pc:spChg chg="add del mod">
          <ac:chgData name="Azrin" userId="f063266d3cdefe4b" providerId="LiveId" clId="{9CF1F136-AB60-43DC-8833-B9BD55449ABD}" dt="2021-01-16T23:31:10.868" v="170" actId="478"/>
          <ac:spMkLst>
            <pc:docMk/>
            <pc:sldMk cId="2442309357" sldId="260"/>
            <ac:spMk id="18" creationId="{77FECE84-C12D-41E8-B840-A36BD7F70F3F}"/>
          </ac:spMkLst>
        </pc:spChg>
        <pc:spChg chg="add mod">
          <ac:chgData name="Azrin" userId="f063266d3cdefe4b" providerId="LiveId" clId="{9CF1F136-AB60-43DC-8833-B9BD55449ABD}" dt="2021-01-16T23:41:47.674" v="255" actId="1076"/>
          <ac:spMkLst>
            <pc:docMk/>
            <pc:sldMk cId="2442309357" sldId="260"/>
            <ac:spMk id="39" creationId="{72DAE8A6-448B-49F2-A94D-8310B0ECE4A8}"/>
          </ac:spMkLst>
        </pc:spChg>
        <pc:spChg chg="add mod">
          <ac:chgData name="Azrin" userId="f063266d3cdefe4b" providerId="LiveId" clId="{9CF1F136-AB60-43DC-8833-B9BD55449ABD}" dt="2021-01-16T23:43:43.692" v="325" actId="1076"/>
          <ac:spMkLst>
            <pc:docMk/>
            <pc:sldMk cId="2442309357" sldId="260"/>
            <ac:spMk id="40" creationId="{AB9B7751-2BC1-4CE0-96B7-27EAEDE291E6}"/>
          </ac:spMkLst>
        </pc:spChg>
        <pc:spChg chg="add mod">
          <ac:chgData name="Azrin" userId="f063266d3cdefe4b" providerId="LiveId" clId="{9CF1F136-AB60-43DC-8833-B9BD55449ABD}" dt="2021-01-16T23:43:52.469" v="341" actId="20577"/>
          <ac:spMkLst>
            <pc:docMk/>
            <pc:sldMk cId="2442309357" sldId="260"/>
            <ac:spMk id="41" creationId="{03B59DC9-8E3E-4D8B-B07C-B4433DD4CAF5}"/>
          </ac:spMkLst>
        </pc:spChg>
        <pc:picChg chg="del mod">
          <ac:chgData name="Azrin" userId="f063266d3cdefe4b" providerId="LiveId" clId="{9CF1F136-AB60-43DC-8833-B9BD55449ABD}" dt="2021-01-16T22:21:53.883" v="47" actId="478"/>
          <ac:picMkLst>
            <pc:docMk/>
            <pc:sldMk cId="2442309357" sldId="260"/>
            <ac:picMk id="5" creationId="{4F257A2D-2F85-45A7-AF79-D25059C5C9ED}"/>
          </ac:picMkLst>
        </pc:picChg>
        <pc:picChg chg="add mod">
          <ac:chgData name="Azrin" userId="f063266d3cdefe4b" providerId="LiveId" clId="{9CF1F136-AB60-43DC-8833-B9BD55449ABD}" dt="2021-01-16T23:39:59.111" v="229" actId="1076"/>
          <ac:picMkLst>
            <pc:docMk/>
            <pc:sldMk cId="2442309357" sldId="260"/>
            <ac:picMk id="7" creationId="{E5341CCC-3A3A-488A-B2D4-8881EEB81102}"/>
          </ac:picMkLst>
        </pc:picChg>
        <pc:picChg chg="add mod">
          <ac:chgData name="Azrin" userId="f063266d3cdefe4b" providerId="LiveId" clId="{9CF1F136-AB60-43DC-8833-B9BD55449ABD}" dt="2021-01-16T23:40:09.952" v="231" actId="1076"/>
          <ac:picMkLst>
            <pc:docMk/>
            <pc:sldMk cId="2442309357" sldId="260"/>
            <ac:picMk id="8" creationId="{F153C532-D463-4ECE-BBB4-986BD5E34404}"/>
          </ac:picMkLst>
        </pc:picChg>
        <pc:picChg chg="add mod">
          <ac:chgData name="Azrin" userId="f063266d3cdefe4b" providerId="LiveId" clId="{9CF1F136-AB60-43DC-8833-B9BD55449ABD}" dt="2021-01-16T23:37:13.457" v="198" actId="1076"/>
          <ac:picMkLst>
            <pc:docMk/>
            <pc:sldMk cId="2442309357" sldId="260"/>
            <ac:picMk id="11" creationId="{AD28C258-EFB8-4E1B-A3F6-73409EA34586}"/>
          </ac:picMkLst>
        </pc:picChg>
        <pc:picChg chg="add mod">
          <ac:chgData name="Azrin" userId="f063266d3cdefe4b" providerId="LiveId" clId="{9CF1F136-AB60-43DC-8833-B9BD55449ABD}" dt="2021-01-16T23:38:06.321" v="208" actId="1076"/>
          <ac:picMkLst>
            <pc:docMk/>
            <pc:sldMk cId="2442309357" sldId="260"/>
            <ac:picMk id="12" creationId="{E127E570-5090-4716-BF87-CD164B3EE490}"/>
          </ac:picMkLst>
        </pc:picChg>
        <pc:picChg chg="add mod">
          <ac:chgData name="Azrin" userId="f063266d3cdefe4b" providerId="LiveId" clId="{9CF1F136-AB60-43DC-8833-B9BD55449ABD}" dt="2021-01-16T23:40:14.134" v="232" actId="1076"/>
          <ac:picMkLst>
            <pc:docMk/>
            <pc:sldMk cId="2442309357" sldId="260"/>
            <ac:picMk id="20" creationId="{0E259D21-1598-4599-ABF8-BF97A0BB80D6}"/>
          </ac:picMkLst>
        </pc:picChg>
        <pc:picChg chg="add mod">
          <ac:chgData name="Azrin" userId="f063266d3cdefe4b" providerId="LiveId" clId="{9CF1F136-AB60-43DC-8833-B9BD55449ABD}" dt="2021-01-16T23:40:03.746" v="230" actId="1076"/>
          <ac:picMkLst>
            <pc:docMk/>
            <pc:sldMk cId="2442309357" sldId="260"/>
            <ac:picMk id="22" creationId="{DCD5C472-2947-45CB-8122-B11966AF3201}"/>
          </ac:picMkLst>
        </pc:picChg>
        <pc:cxnChg chg="add mod">
          <ac:chgData name="Azrin" userId="f063266d3cdefe4b" providerId="LiveId" clId="{9CF1F136-AB60-43DC-8833-B9BD55449ABD}" dt="2021-01-16T23:40:29.069" v="234" actId="208"/>
          <ac:cxnSpMkLst>
            <pc:docMk/>
            <pc:sldMk cId="2442309357" sldId="260"/>
            <ac:cxnSpMk id="9" creationId="{FA892F92-8BA0-4520-8DCE-A19BBD0184D0}"/>
          </ac:cxnSpMkLst>
        </pc:cxnChg>
        <pc:cxnChg chg="add mod">
          <ac:chgData name="Azrin" userId="f063266d3cdefe4b" providerId="LiveId" clId="{9CF1F136-AB60-43DC-8833-B9BD55449ABD}" dt="2021-01-16T23:40:09.952" v="231" actId="1076"/>
          <ac:cxnSpMkLst>
            <pc:docMk/>
            <pc:sldMk cId="2442309357" sldId="260"/>
            <ac:cxnSpMk id="13" creationId="{6F7EBE09-E4BB-4129-B627-2A43B77CF121}"/>
          </ac:cxnSpMkLst>
        </pc:cxnChg>
        <pc:cxnChg chg="add mod">
          <ac:chgData name="Azrin" userId="f063266d3cdefe4b" providerId="LiveId" clId="{9CF1F136-AB60-43DC-8833-B9BD55449ABD}" dt="2021-01-16T23:40:35.230" v="235" actId="208"/>
          <ac:cxnSpMkLst>
            <pc:docMk/>
            <pc:sldMk cId="2442309357" sldId="260"/>
            <ac:cxnSpMk id="29" creationId="{FEC4F33A-5006-408B-8C89-02EAF87B652A}"/>
          </ac:cxnSpMkLst>
        </pc:cxnChg>
        <pc:cxnChg chg="add mod">
          <ac:chgData name="Azrin" userId="f063266d3cdefe4b" providerId="LiveId" clId="{9CF1F136-AB60-43DC-8833-B9BD55449ABD}" dt="2021-01-16T23:39:59.111" v="229" actId="1076"/>
          <ac:cxnSpMkLst>
            <pc:docMk/>
            <pc:sldMk cId="2442309357" sldId="260"/>
            <ac:cxnSpMk id="30" creationId="{D3EA861C-DE54-4788-B6D4-1A97C55D48EA}"/>
          </ac:cxnSpMkLst>
        </pc:cxnChg>
      </pc:sldChg>
      <pc:sldChg chg="addSp delSp modSp mod modTransition">
        <pc:chgData name="Azrin" userId="f063266d3cdefe4b" providerId="LiveId" clId="{9CF1F136-AB60-43DC-8833-B9BD55449ABD}" dt="2021-01-18T08:53:33.185" v="1878" actId="1076"/>
        <pc:sldMkLst>
          <pc:docMk/>
          <pc:sldMk cId="1536253165" sldId="262"/>
        </pc:sldMkLst>
        <pc:spChg chg="mod">
          <ac:chgData name="Azrin" userId="f063266d3cdefe4b" providerId="LiveId" clId="{9CF1F136-AB60-43DC-8833-B9BD55449ABD}" dt="2021-01-18T08:53:33.185" v="1878" actId="1076"/>
          <ac:spMkLst>
            <pc:docMk/>
            <pc:sldMk cId="1536253165" sldId="262"/>
            <ac:spMk id="2" creationId="{A86EF22F-453B-40C4-A6DA-DBED1BD00A02}"/>
          </ac:spMkLst>
        </pc:spChg>
        <pc:spChg chg="del mod">
          <ac:chgData name="Azrin" userId="f063266d3cdefe4b" providerId="LiveId" clId="{9CF1F136-AB60-43DC-8833-B9BD55449ABD}" dt="2021-01-18T08:24:50.147" v="1862" actId="478"/>
          <ac:spMkLst>
            <pc:docMk/>
            <pc:sldMk cId="1536253165" sldId="262"/>
            <ac:spMk id="3" creationId="{08EDDF2E-0C43-4D0E-8579-0DA244463628}"/>
          </ac:spMkLst>
        </pc:spChg>
        <pc:spChg chg="add del mod">
          <ac:chgData name="Azrin" userId="f063266d3cdefe4b" providerId="LiveId" clId="{9CF1F136-AB60-43DC-8833-B9BD55449ABD}" dt="2021-01-18T08:24:53.570" v="1863" actId="478"/>
          <ac:spMkLst>
            <pc:docMk/>
            <pc:sldMk cId="1536253165" sldId="262"/>
            <ac:spMk id="5" creationId="{EC88FED1-33EA-4D43-A61F-0E94C7BA8C45}"/>
          </ac:spMkLst>
        </pc:spChg>
      </pc:sldChg>
      <pc:sldChg chg="addSp delSp modSp mod modTransition">
        <pc:chgData name="Azrin" userId="f063266d3cdefe4b" providerId="LiveId" clId="{9CF1F136-AB60-43DC-8833-B9BD55449ABD}" dt="2021-01-22T21:26:31.882" v="2022" actId="20577"/>
        <pc:sldMkLst>
          <pc:docMk/>
          <pc:sldMk cId="2123994394" sldId="263"/>
        </pc:sldMkLst>
        <pc:spChg chg="mod">
          <ac:chgData name="Azrin" userId="f063266d3cdefe4b" providerId="LiveId" clId="{9CF1F136-AB60-43DC-8833-B9BD55449ABD}" dt="2021-01-22T21:26:31.882" v="2022" actId="20577"/>
          <ac:spMkLst>
            <pc:docMk/>
            <pc:sldMk cId="2123994394" sldId="263"/>
            <ac:spMk id="3" creationId="{D52766AD-3B93-4983-A6E1-E32634DF922D}"/>
          </ac:spMkLst>
        </pc:spChg>
        <pc:picChg chg="add mod">
          <ac:chgData name="Azrin" userId="f063266d3cdefe4b" providerId="LiveId" clId="{9CF1F136-AB60-43DC-8833-B9BD55449ABD}" dt="2021-01-17T02:46:04.202" v="342" actId="14100"/>
          <ac:picMkLst>
            <pc:docMk/>
            <pc:sldMk cId="2123994394" sldId="263"/>
            <ac:picMk id="1026" creationId="{29674C79-48A2-41E6-8E00-690581C843F1}"/>
          </ac:picMkLst>
        </pc:picChg>
        <pc:picChg chg="add mod">
          <ac:chgData name="Azrin" userId="f063266d3cdefe4b" providerId="LiveId" clId="{9CF1F136-AB60-43DC-8833-B9BD55449ABD}" dt="2021-01-17T02:46:07.340" v="343" actId="1076"/>
          <ac:picMkLst>
            <pc:docMk/>
            <pc:sldMk cId="2123994394" sldId="263"/>
            <ac:picMk id="1028" creationId="{538BCDD8-C315-4C4E-8BA8-F219B8FCCC41}"/>
          </ac:picMkLst>
        </pc:picChg>
        <pc:picChg chg="del mod">
          <ac:chgData name="Azrin" userId="f063266d3cdefe4b" providerId="LiveId" clId="{9CF1F136-AB60-43DC-8833-B9BD55449ABD}" dt="2021-01-16T22:57:02.936" v="109" actId="478"/>
          <ac:picMkLst>
            <pc:docMk/>
            <pc:sldMk cId="2123994394" sldId="263"/>
            <ac:picMk id="2050" creationId="{694929F9-34CE-422B-A0D3-366CEF43C2D3}"/>
          </ac:picMkLst>
        </pc:picChg>
      </pc:sldChg>
      <pc:sldChg chg="del">
        <pc:chgData name="Azrin" userId="f063266d3cdefe4b" providerId="LiveId" clId="{9CF1F136-AB60-43DC-8833-B9BD55449ABD}" dt="2021-01-18T07:00:28.029" v="1557" actId="47"/>
        <pc:sldMkLst>
          <pc:docMk/>
          <pc:sldMk cId="3920362746" sldId="272"/>
        </pc:sldMkLst>
      </pc:sldChg>
      <pc:sldChg chg="addSp modSp mod modTransition">
        <pc:chgData name="Azrin" userId="f063266d3cdefe4b" providerId="LiveId" clId="{9CF1F136-AB60-43DC-8833-B9BD55449ABD}" dt="2021-01-22T21:26:08.602" v="2019" actId="20577"/>
        <pc:sldMkLst>
          <pc:docMk/>
          <pc:sldMk cId="2726253887" sldId="273"/>
        </pc:sldMkLst>
        <pc:spChg chg="mod">
          <ac:chgData name="Azrin" userId="f063266d3cdefe4b" providerId="LiveId" clId="{9CF1F136-AB60-43DC-8833-B9BD55449ABD}" dt="2021-01-22T20:11:08.825" v="1932" actId="313"/>
          <ac:spMkLst>
            <pc:docMk/>
            <pc:sldMk cId="2726253887" sldId="273"/>
            <ac:spMk id="2" creationId="{5C970CEF-5608-4DA9-A86B-53C8E54CBCE3}"/>
          </ac:spMkLst>
        </pc:spChg>
        <pc:spChg chg="mod">
          <ac:chgData name="Azrin" userId="f063266d3cdefe4b" providerId="LiveId" clId="{9CF1F136-AB60-43DC-8833-B9BD55449ABD}" dt="2021-01-22T21:26:08.602" v="2019" actId="20577"/>
          <ac:spMkLst>
            <pc:docMk/>
            <pc:sldMk cId="2726253887" sldId="273"/>
            <ac:spMk id="3" creationId="{D603B82A-B1C5-4751-905C-4771A2378B0A}"/>
          </ac:spMkLst>
        </pc:spChg>
        <pc:picChg chg="add mod">
          <ac:chgData name="Azrin" userId="f063266d3cdefe4b" providerId="LiveId" clId="{9CF1F136-AB60-43DC-8833-B9BD55449ABD}" dt="2021-01-22T21:26:01.862" v="2017" actId="1076"/>
          <ac:picMkLst>
            <pc:docMk/>
            <pc:sldMk cId="2726253887" sldId="273"/>
            <ac:picMk id="4" creationId="{4380B0F3-E3D3-4B2F-8897-AF350CB0976A}"/>
          </ac:picMkLst>
        </pc:picChg>
        <pc:picChg chg="add mod">
          <ac:chgData name="Azrin" userId="f063266d3cdefe4b" providerId="LiveId" clId="{9CF1F136-AB60-43DC-8833-B9BD55449ABD}" dt="2021-01-22T21:26:04.846" v="2018" actId="1076"/>
          <ac:picMkLst>
            <pc:docMk/>
            <pc:sldMk cId="2726253887" sldId="273"/>
            <ac:picMk id="5" creationId="{E304F67D-B0C7-48F1-A1F7-944E3FD67081}"/>
          </ac:picMkLst>
        </pc:picChg>
      </pc:sldChg>
      <pc:sldChg chg="addSp delSp modSp mod ord modTransition setBg">
        <pc:chgData name="Azrin" userId="f063266d3cdefe4b" providerId="LiveId" clId="{9CF1F136-AB60-43DC-8833-B9BD55449ABD}" dt="2021-01-18T08:07:30.382" v="1836"/>
        <pc:sldMkLst>
          <pc:docMk/>
          <pc:sldMk cId="1397193585" sldId="274"/>
        </pc:sldMkLst>
        <pc:spChg chg="mod">
          <ac:chgData name="Azrin" userId="f063266d3cdefe4b" providerId="LiveId" clId="{9CF1F136-AB60-43DC-8833-B9BD55449ABD}" dt="2021-01-16T22:45:38.122" v="72" actId="26606"/>
          <ac:spMkLst>
            <pc:docMk/>
            <pc:sldMk cId="1397193585" sldId="274"/>
            <ac:spMk id="2" creationId="{8993B633-B1CE-48DB-B667-9C4D082221E9}"/>
          </ac:spMkLst>
        </pc:spChg>
        <pc:spChg chg="ord">
          <ac:chgData name="Azrin" userId="f063266d3cdefe4b" providerId="LiveId" clId="{9CF1F136-AB60-43DC-8833-B9BD55449ABD}" dt="2021-01-16T22:45:38.122" v="72" actId="26606"/>
          <ac:spMkLst>
            <pc:docMk/>
            <pc:sldMk cId="1397193585" sldId="274"/>
            <ac:spMk id="4" creationId="{572EB75C-3711-4778-AAEC-1D35EE88BF0B}"/>
          </ac:spMkLst>
        </pc:spChg>
        <pc:spChg chg="add del">
          <ac:chgData name="Azrin" userId="f063266d3cdefe4b" providerId="LiveId" clId="{9CF1F136-AB60-43DC-8833-B9BD55449ABD}" dt="2021-01-16T22:45:38.122" v="72" actId="26606"/>
          <ac:spMkLst>
            <pc:docMk/>
            <pc:sldMk cId="1397193585" sldId="274"/>
            <ac:spMk id="10" creationId="{53F29798-D584-4792-9B62-3F5F5C36D619}"/>
          </ac:spMkLst>
        </pc:spChg>
        <pc:picChg chg="add mod">
          <ac:chgData name="Azrin" userId="f063266d3cdefe4b" providerId="LiveId" clId="{9CF1F136-AB60-43DC-8833-B9BD55449ABD}" dt="2021-01-16T22:45:56.853" v="77" actId="1076"/>
          <ac:picMkLst>
            <pc:docMk/>
            <pc:sldMk cId="1397193585" sldId="274"/>
            <ac:picMk id="5" creationId="{739E2880-0C43-4E26-8BB5-3C528D44EE9A}"/>
          </ac:picMkLst>
        </pc:picChg>
        <pc:picChg chg="del">
          <ac:chgData name="Azrin" userId="f063266d3cdefe4b" providerId="LiveId" clId="{9CF1F136-AB60-43DC-8833-B9BD55449ABD}" dt="2021-01-16T22:45:24.053" v="64" actId="478"/>
          <ac:picMkLst>
            <pc:docMk/>
            <pc:sldMk cId="1397193585" sldId="274"/>
            <ac:picMk id="1026" creationId="{98EF18BB-3E55-4526-AA8E-B6EB1CC979C2}"/>
          </ac:picMkLst>
        </pc:picChg>
      </pc:sldChg>
      <pc:sldChg chg="add del">
        <pc:chgData name="Azrin" userId="f063266d3cdefe4b" providerId="LiveId" clId="{9CF1F136-AB60-43DC-8833-B9BD55449ABD}" dt="2021-01-17T05:59:43.468" v="808" actId="47"/>
        <pc:sldMkLst>
          <pc:docMk/>
          <pc:sldMk cId="4136764915" sldId="275"/>
        </pc:sldMkLst>
      </pc:sldChg>
      <pc:sldChg chg="addSp delSp modSp mod modTransition modAnim">
        <pc:chgData name="Azrin" userId="f063266d3cdefe4b" providerId="LiveId" clId="{9CF1F136-AB60-43DC-8833-B9BD55449ABD}" dt="2021-01-18T08:07:30.382" v="1836"/>
        <pc:sldMkLst>
          <pc:docMk/>
          <pc:sldMk cId="2922525009" sldId="277"/>
        </pc:sldMkLst>
        <pc:spChg chg="mod">
          <ac:chgData name="Azrin" userId="f063266d3cdefe4b" providerId="LiveId" clId="{9CF1F136-AB60-43DC-8833-B9BD55449ABD}" dt="2021-01-17T06:59:07.238" v="960" actId="1076"/>
          <ac:spMkLst>
            <pc:docMk/>
            <pc:sldMk cId="2922525009" sldId="277"/>
            <ac:spMk id="2" creationId="{F0BF64E7-83AF-4701-A1CD-8021BA54D107}"/>
          </ac:spMkLst>
        </pc:spChg>
        <pc:spChg chg="add del mod">
          <ac:chgData name="Azrin" userId="f063266d3cdefe4b" providerId="LiveId" clId="{9CF1F136-AB60-43DC-8833-B9BD55449ABD}" dt="2021-01-17T06:54:23.372" v="884" actId="478"/>
          <ac:spMkLst>
            <pc:docMk/>
            <pc:sldMk cId="2922525009" sldId="277"/>
            <ac:spMk id="4" creationId="{C3DF1352-5020-45A0-B68D-60BBDBD3946A}"/>
          </ac:spMkLst>
        </pc:spChg>
        <pc:spChg chg="add mod">
          <ac:chgData name="Azrin" userId="f063266d3cdefe4b" providerId="LiveId" clId="{9CF1F136-AB60-43DC-8833-B9BD55449ABD}" dt="2021-01-17T07:02:29.064" v="1064" actId="1582"/>
          <ac:spMkLst>
            <pc:docMk/>
            <pc:sldMk cId="2922525009" sldId="277"/>
            <ac:spMk id="5" creationId="{0622F0C5-15D8-4165-9C60-A6BF2F4E26C2}"/>
          </ac:spMkLst>
        </pc:spChg>
        <pc:spChg chg="del">
          <ac:chgData name="Azrin" userId="f063266d3cdefe4b" providerId="LiveId" clId="{9CF1F136-AB60-43DC-8833-B9BD55449ABD}" dt="2021-01-16T23:15:50.378" v="159" actId="478"/>
          <ac:spMkLst>
            <pc:docMk/>
            <pc:sldMk cId="2922525009" sldId="277"/>
            <ac:spMk id="7" creationId="{A0FC1614-FB72-40B5-B92B-5A36CF255138}"/>
          </ac:spMkLst>
        </pc:spChg>
        <pc:spChg chg="add mod">
          <ac:chgData name="Azrin" userId="f063266d3cdefe4b" providerId="LiveId" clId="{9CF1F136-AB60-43DC-8833-B9BD55449ABD}" dt="2021-01-17T07:02:36.966" v="1065" actId="1582"/>
          <ac:spMkLst>
            <pc:docMk/>
            <pc:sldMk cId="2922525009" sldId="277"/>
            <ac:spMk id="10" creationId="{536C0DA2-E568-4599-A859-71296E3639AA}"/>
          </ac:spMkLst>
        </pc:spChg>
        <pc:picChg chg="add mod">
          <ac:chgData name="Azrin" userId="f063266d3cdefe4b" providerId="LiveId" clId="{9CF1F136-AB60-43DC-8833-B9BD55449ABD}" dt="2021-01-18T04:36:13.783" v="1556" actId="1038"/>
          <ac:picMkLst>
            <pc:docMk/>
            <pc:sldMk cId="2922525009" sldId="277"/>
            <ac:picMk id="3" creationId="{80DF06CC-1036-4E99-9CC8-3F283AEF22C3}"/>
          </ac:picMkLst>
        </pc:picChg>
        <pc:picChg chg="add del mod">
          <ac:chgData name="Azrin" userId="f063266d3cdefe4b" providerId="LiveId" clId="{9CF1F136-AB60-43DC-8833-B9BD55449ABD}" dt="2021-01-16T23:00:05.091" v="137" actId="478"/>
          <ac:picMkLst>
            <pc:docMk/>
            <pc:sldMk cId="2922525009" sldId="277"/>
            <ac:picMk id="4" creationId="{E1D393CF-2338-4575-BB42-7BB7B1F3F9B3}"/>
          </ac:picMkLst>
        </pc:picChg>
        <pc:cxnChg chg="add mod">
          <ac:chgData name="Azrin" userId="f063266d3cdefe4b" providerId="LiveId" clId="{9CF1F136-AB60-43DC-8833-B9BD55449ABD}" dt="2021-01-17T06:59:17.650" v="962" actId="1076"/>
          <ac:cxnSpMkLst>
            <pc:docMk/>
            <pc:sldMk cId="2922525009" sldId="277"/>
            <ac:cxnSpMk id="7" creationId="{4140543A-6A79-49CB-83B5-0FB880307024}"/>
          </ac:cxnSpMkLst>
        </pc:cxnChg>
        <pc:cxnChg chg="add mod">
          <ac:chgData name="Azrin" userId="f063266d3cdefe4b" providerId="LiveId" clId="{9CF1F136-AB60-43DC-8833-B9BD55449ABD}" dt="2021-01-17T06:59:25.539" v="963" actId="1076"/>
          <ac:cxnSpMkLst>
            <pc:docMk/>
            <pc:sldMk cId="2922525009" sldId="277"/>
            <ac:cxnSpMk id="11" creationId="{C2DB3CC7-6ADB-4796-8245-80DC2C564B29}"/>
          </ac:cxnSpMkLst>
        </pc:cxnChg>
      </pc:sldChg>
      <pc:sldChg chg="addSp delSp modSp new mod modTransition setBg">
        <pc:chgData name="Azrin" userId="f063266d3cdefe4b" providerId="LiveId" clId="{9CF1F136-AB60-43DC-8833-B9BD55449ABD}" dt="2021-01-18T08:07:30.382" v="1836"/>
        <pc:sldMkLst>
          <pc:docMk/>
          <pc:sldMk cId="746850347" sldId="278"/>
        </pc:sldMkLst>
        <pc:spChg chg="add mod">
          <ac:chgData name="Azrin" userId="f063266d3cdefe4b" providerId="LiveId" clId="{9CF1F136-AB60-43DC-8833-B9BD55449ABD}" dt="2021-01-17T05:59:40.421" v="807" actId="14100"/>
          <ac:spMkLst>
            <pc:docMk/>
            <pc:sldMk cId="746850347" sldId="278"/>
            <ac:spMk id="3" creationId="{6B8054DD-B6B1-40DF-85E5-CBF6F0309C8A}"/>
          </ac:spMkLst>
        </pc:spChg>
        <pc:spChg chg="add del mod">
          <ac:chgData name="Azrin" userId="f063266d3cdefe4b" providerId="LiveId" clId="{9CF1F136-AB60-43DC-8833-B9BD55449ABD}" dt="2021-01-16T23:11:35.147" v="151" actId="478"/>
          <ac:spMkLst>
            <pc:docMk/>
            <pc:sldMk cId="746850347" sldId="278"/>
            <ac:spMk id="7" creationId="{BADABCC7-D8C7-4E6C-85B1-393A997F8EC7}"/>
          </ac:spMkLst>
        </pc:spChg>
        <pc:spChg chg="add del">
          <ac:chgData name="Azrin" userId="f063266d3cdefe4b" providerId="LiveId" clId="{9CF1F136-AB60-43DC-8833-B9BD55449ABD}" dt="2021-01-15T09:58:30.517" v="3" actId="26606"/>
          <ac:spMkLst>
            <pc:docMk/>
            <pc:sldMk cId="746850347" sldId="278"/>
            <ac:spMk id="71" creationId="{57845966-6EFC-468A-9CC7-BAB4B95854E7}"/>
          </ac:spMkLst>
        </pc:spChg>
        <pc:spChg chg="add del">
          <ac:chgData name="Azrin" userId="f063266d3cdefe4b" providerId="LiveId" clId="{9CF1F136-AB60-43DC-8833-B9BD55449ABD}" dt="2021-01-15T09:58:30.517" v="3" actId="26606"/>
          <ac:spMkLst>
            <pc:docMk/>
            <pc:sldMk cId="746850347" sldId="278"/>
            <ac:spMk id="75" creationId="{ADAD1991-FFD1-4E94-ABAB-7560D33008E4}"/>
          </ac:spMkLst>
        </pc:spChg>
        <pc:spChg chg="add del">
          <ac:chgData name="Azrin" userId="f063266d3cdefe4b" providerId="LiveId" clId="{9CF1F136-AB60-43DC-8833-B9BD55449ABD}" dt="2021-01-15T09:58:32.041" v="5" actId="26606"/>
          <ac:spMkLst>
            <pc:docMk/>
            <pc:sldMk cId="746850347" sldId="278"/>
            <ac:spMk id="1028" creationId="{32BC26D8-82FB-445E-AA49-62A77D7C1EE0}"/>
          </ac:spMkLst>
        </pc:spChg>
        <pc:spChg chg="add del">
          <ac:chgData name="Azrin" userId="f063266d3cdefe4b" providerId="LiveId" clId="{9CF1F136-AB60-43DC-8833-B9BD55449ABD}" dt="2021-01-15T09:58:32.041" v="5" actId="26606"/>
          <ac:spMkLst>
            <pc:docMk/>
            <pc:sldMk cId="746850347" sldId="278"/>
            <ac:spMk id="1029" creationId="{CB44330D-EA18-4254-AA95-EB49948539B8}"/>
          </ac:spMkLst>
        </pc:spChg>
        <pc:spChg chg="add del">
          <ac:chgData name="Azrin" userId="f063266d3cdefe4b" providerId="LiveId" clId="{9CF1F136-AB60-43DC-8833-B9BD55449ABD}" dt="2021-01-15T09:58:37.463" v="7" actId="26606"/>
          <ac:spMkLst>
            <pc:docMk/>
            <pc:sldMk cId="746850347" sldId="278"/>
            <ac:spMk id="1031" creationId="{0B761509-3B9A-49A6-A84B-C3D86811697D}"/>
          </ac:spMkLst>
        </pc:spChg>
        <pc:spChg chg="add del">
          <ac:chgData name="Azrin" userId="f063266d3cdefe4b" providerId="LiveId" clId="{9CF1F136-AB60-43DC-8833-B9BD55449ABD}" dt="2021-01-15T09:58:37.463" v="7" actId="26606"/>
          <ac:spMkLst>
            <pc:docMk/>
            <pc:sldMk cId="746850347" sldId="278"/>
            <ac:spMk id="1032" creationId="{91DE43FD-EB47-414A-B0AB-169B0FFFA527}"/>
          </ac:spMkLst>
        </pc:spChg>
        <pc:grpChg chg="add del">
          <ac:chgData name="Azrin" userId="f063266d3cdefe4b" providerId="LiveId" clId="{9CF1F136-AB60-43DC-8833-B9BD55449ABD}" dt="2021-01-15T09:58:37.463" v="7" actId="26606"/>
          <ac:grpSpMkLst>
            <pc:docMk/>
            <pc:sldMk cId="746850347" sldId="278"/>
            <ac:grpSpMk id="1033" creationId="{58495BCC-CE77-4CC2-952E-846F41119FD5}"/>
          </ac:grpSpMkLst>
        </pc:grpChg>
        <pc:picChg chg="add del mod">
          <ac:chgData name="Azrin" userId="f063266d3cdefe4b" providerId="LiveId" clId="{9CF1F136-AB60-43DC-8833-B9BD55449ABD}" dt="2021-01-16T23:11:20.281" v="149" actId="478"/>
          <ac:picMkLst>
            <pc:docMk/>
            <pc:sldMk cId="746850347" sldId="278"/>
            <ac:picMk id="3" creationId="{73EF0F80-C472-44BB-8133-2B2D0DE11B7D}"/>
          </ac:picMkLst>
        </pc:picChg>
        <pc:picChg chg="add del mod">
          <ac:chgData name="Azrin" userId="f063266d3cdefe4b" providerId="LiveId" clId="{9CF1F136-AB60-43DC-8833-B9BD55449ABD}" dt="2021-01-16T22:51:19.503" v="89" actId="478"/>
          <ac:picMkLst>
            <pc:docMk/>
            <pc:sldMk cId="746850347" sldId="278"/>
            <ac:picMk id="5" creationId="{D191C415-44A6-48DD-8751-90A0E16FCDB6}"/>
          </ac:picMkLst>
        </pc:picChg>
        <pc:picChg chg="add mod">
          <ac:chgData name="Azrin" userId="f063266d3cdefe4b" providerId="LiveId" clId="{9CF1F136-AB60-43DC-8833-B9BD55449ABD}" dt="2021-01-16T23:11:57.590" v="156" actId="14100"/>
          <ac:picMkLst>
            <pc:docMk/>
            <pc:sldMk cId="746850347" sldId="278"/>
            <ac:picMk id="8" creationId="{F4D485DC-DE34-48AE-B133-03CEF37152A0}"/>
          </ac:picMkLst>
        </pc:picChg>
        <pc:picChg chg="add del">
          <ac:chgData name="Azrin" userId="f063266d3cdefe4b" providerId="LiveId" clId="{9CF1F136-AB60-43DC-8833-B9BD55449ABD}" dt="2021-01-15T09:58:30.517" v="3" actId="26606"/>
          <ac:picMkLst>
            <pc:docMk/>
            <pc:sldMk cId="746850347" sldId="278"/>
            <ac:picMk id="73" creationId="{75554383-98AF-4A47-BB65-705FAAA4BE6A}"/>
          </ac:picMkLst>
        </pc:picChg>
        <pc:picChg chg="add del mod">
          <ac:chgData name="Azrin" userId="f063266d3cdefe4b" providerId="LiveId" clId="{9CF1F136-AB60-43DC-8833-B9BD55449ABD}" dt="2021-01-16T22:51:20.851" v="90" actId="478"/>
          <ac:picMkLst>
            <pc:docMk/>
            <pc:sldMk cId="746850347" sldId="278"/>
            <ac:picMk id="1026" creationId="{BEE510D8-4B3B-4538-B233-FC27BB880412}"/>
          </ac:picMkLst>
        </pc:picChg>
        <pc:cxnChg chg="add del">
          <ac:chgData name="Azrin" userId="f063266d3cdefe4b" providerId="LiveId" clId="{9CF1F136-AB60-43DC-8833-B9BD55449ABD}" dt="2021-01-15T09:58:40.738" v="9" actId="26606"/>
          <ac:cxnSpMkLst>
            <pc:docMk/>
            <pc:sldMk cId="746850347" sldId="278"/>
            <ac:cxnSpMk id="1035" creationId="{22F6364A-B358-4BEE-B158-0734D2C938D4}"/>
          </ac:cxnSpMkLst>
        </pc:cxnChg>
      </pc:sldChg>
      <pc:sldChg chg="addSp delSp modSp new del mod">
        <pc:chgData name="Azrin" userId="f063266d3cdefe4b" providerId="LiveId" clId="{9CF1F136-AB60-43DC-8833-B9BD55449ABD}" dt="2021-01-17T05:19:38.728" v="790" actId="47"/>
        <pc:sldMkLst>
          <pc:docMk/>
          <pc:sldMk cId="936743316" sldId="279"/>
        </pc:sldMkLst>
        <pc:graphicFrameChg chg="add del mod modGraphic">
          <ac:chgData name="Azrin" userId="f063266d3cdefe4b" providerId="LiveId" clId="{9CF1F136-AB60-43DC-8833-B9BD55449ABD}" dt="2021-01-17T03:04:15.835" v="392" actId="478"/>
          <ac:graphicFrameMkLst>
            <pc:docMk/>
            <pc:sldMk cId="936743316" sldId="279"/>
            <ac:graphicFrameMk id="3" creationId="{1937FE8C-B949-4979-BE12-01B35256F129}"/>
          </ac:graphicFrameMkLst>
        </pc:graphicFrameChg>
      </pc:sldChg>
      <pc:sldChg chg="addSp modSp add del mod modTransition modAnim">
        <pc:chgData name="Azrin" userId="f063266d3cdefe4b" providerId="LiveId" clId="{9CF1F136-AB60-43DC-8833-B9BD55449ABD}" dt="2021-01-17T05:19:31.765" v="787" actId="47"/>
        <pc:sldMkLst>
          <pc:docMk/>
          <pc:sldMk cId="0" sldId="280"/>
        </pc:sldMkLst>
        <pc:spChg chg="add mod">
          <ac:chgData name="Azrin" userId="f063266d3cdefe4b" providerId="LiveId" clId="{9CF1F136-AB60-43DC-8833-B9BD55449ABD}" dt="2021-01-17T04:23:57.467" v="509" actId="207"/>
          <ac:spMkLst>
            <pc:docMk/>
            <pc:sldMk cId="0" sldId="280"/>
            <ac:spMk id="50" creationId="{3A985366-BF33-4AAF-99F9-1D44BD686369}"/>
          </ac:spMkLst>
        </pc:spChg>
        <pc:spChg chg="add mod">
          <ac:chgData name="Azrin" userId="f063266d3cdefe4b" providerId="LiveId" clId="{9CF1F136-AB60-43DC-8833-B9BD55449ABD}" dt="2021-01-17T04:20:13.214" v="488" actId="207"/>
          <ac:spMkLst>
            <pc:docMk/>
            <pc:sldMk cId="0" sldId="280"/>
            <ac:spMk id="53" creationId="{ECAD9660-52AE-4237-9DD5-8A57DC7A5AAF}"/>
          </ac:spMkLst>
        </pc:spChg>
        <pc:spChg chg="add mod">
          <ac:chgData name="Azrin" userId="f063266d3cdefe4b" providerId="LiveId" clId="{9CF1F136-AB60-43DC-8833-B9BD55449ABD}" dt="2021-01-17T04:20:08.383" v="487" actId="207"/>
          <ac:spMkLst>
            <pc:docMk/>
            <pc:sldMk cId="0" sldId="280"/>
            <ac:spMk id="54" creationId="{67B818CF-1A35-4ABB-AA5D-01081553222D}"/>
          </ac:spMkLst>
        </pc:spChg>
        <pc:spChg chg="add mod">
          <ac:chgData name="Azrin" userId="f063266d3cdefe4b" providerId="LiveId" clId="{9CF1F136-AB60-43DC-8833-B9BD55449ABD}" dt="2021-01-17T04:24:01.513" v="510" actId="207"/>
          <ac:spMkLst>
            <pc:docMk/>
            <pc:sldMk cId="0" sldId="280"/>
            <ac:spMk id="55" creationId="{6B0436DC-32CE-4092-8A73-C2F676A27ADE}"/>
          </ac:spMkLst>
        </pc:spChg>
        <pc:spChg chg="mod">
          <ac:chgData name="Azrin" userId="f063266d3cdefe4b" providerId="LiveId" clId="{9CF1F136-AB60-43DC-8833-B9BD55449ABD}" dt="2021-01-17T04:18:43.849" v="479" actId="207"/>
          <ac:spMkLst>
            <pc:docMk/>
            <pc:sldMk cId="0" sldId="280"/>
            <ac:spMk id="56" creationId="{83B3087B-D95B-4E66-B648-D27D860EA556}"/>
          </ac:spMkLst>
        </pc:spChg>
        <pc:spChg chg="mod">
          <ac:chgData name="Azrin" userId="f063266d3cdefe4b" providerId="LiveId" clId="{9CF1F136-AB60-43DC-8833-B9BD55449ABD}" dt="2021-01-17T04:18:36.843" v="478" actId="207"/>
          <ac:spMkLst>
            <pc:docMk/>
            <pc:sldMk cId="0" sldId="280"/>
            <ac:spMk id="57" creationId="{D38D1CC8-C34F-4333-BAFD-352613BAE69A}"/>
          </ac:spMkLst>
        </pc:spChg>
        <pc:spChg chg="add mod">
          <ac:chgData name="Azrin" userId="f063266d3cdefe4b" providerId="LiveId" clId="{9CF1F136-AB60-43DC-8833-B9BD55449ABD}" dt="2021-01-17T04:49:40.159" v="583" actId="1076"/>
          <ac:spMkLst>
            <pc:docMk/>
            <pc:sldMk cId="0" sldId="280"/>
            <ac:spMk id="58" creationId="{CBF80E6A-03E0-44D6-BF2B-E74C85FCD3DE}"/>
          </ac:spMkLst>
        </pc:spChg>
        <pc:spChg chg="add mod">
          <ac:chgData name="Azrin" userId="f063266d3cdefe4b" providerId="LiveId" clId="{9CF1F136-AB60-43DC-8833-B9BD55449ABD}" dt="2021-01-17T04:49:52.824" v="584" actId="1076"/>
          <ac:spMkLst>
            <pc:docMk/>
            <pc:sldMk cId="0" sldId="280"/>
            <ac:spMk id="59" creationId="{AC6B233B-A8ED-4291-8CDB-1FB6CF021DDE}"/>
          </ac:spMkLst>
        </pc:spChg>
        <pc:spChg chg="mod">
          <ac:chgData name="Azrin" userId="f063266d3cdefe4b" providerId="LiveId" clId="{9CF1F136-AB60-43DC-8833-B9BD55449ABD}" dt="2021-01-17T04:23:53.492" v="508" actId="207"/>
          <ac:spMkLst>
            <pc:docMk/>
            <pc:sldMk cId="0" sldId="280"/>
            <ac:spMk id="89" creationId="{9E8DEBB4-304D-4BBC-9551-829CE98862F4}"/>
          </ac:spMkLst>
        </pc:spChg>
        <pc:spChg chg="mod">
          <ac:chgData name="Azrin" userId="f063266d3cdefe4b" providerId="LiveId" clId="{9CF1F136-AB60-43DC-8833-B9BD55449ABD}" dt="2021-01-17T04:23:47.468" v="507" actId="207"/>
          <ac:spMkLst>
            <pc:docMk/>
            <pc:sldMk cId="0" sldId="280"/>
            <ac:spMk id="91" creationId="{190FDCEB-010C-444F-95E1-4D67B8B86352}"/>
          </ac:spMkLst>
        </pc:spChg>
        <pc:spChg chg="mod">
          <ac:chgData name="Azrin" userId="f063266d3cdefe4b" providerId="LiveId" clId="{9CF1F136-AB60-43DC-8833-B9BD55449ABD}" dt="2021-01-17T05:18:54.485" v="783" actId="1076"/>
          <ac:spMkLst>
            <pc:docMk/>
            <pc:sldMk cId="0" sldId="280"/>
            <ac:spMk id="308" creationId="{00000000-0000-0000-0000-000000000000}"/>
          </ac:spMkLst>
        </pc:spChg>
        <pc:spChg chg="mod">
          <ac:chgData name="Azrin" userId="f063266d3cdefe4b" providerId="LiveId" clId="{9CF1F136-AB60-43DC-8833-B9BD55449ABD}" dt="2021-01-17T04:19:09.719" v="482" actId="207"/>
          <ac:spMkLst>
            <pc:docMk/>
            <pc:sldMk cId="0" sldId="280"/>
            <ac:spMk id="312" creationId="{00000000-0000-0000-0000-000000000000}"/>
          </ac:spMkLst>
        </pc:spChg>
        <pc:spChg chg="mod">
          <ac:chgData name="Azrin" userId="f063266d3cdefe4b" providerId="LiveId" clId="{9CF1F136-AB60-43DC-8833-B9BD55449ABD}" dt="2021-01-17T04:19:14.611" v="483" actId="207"/>
          <ac:spMkLst>
            <pc:docMk/>
            <pc:sldMk cId="0" sldId="280"/>
            <ac:spMk id="313" creationId="{00000000-0000-0000-0000-000000000000}"/>
          </ac:spMkLst>
        </pc:spChg>
        <pc:spChg chg="mod">
          <ac:chgData name="Azrin" userId="f063266d3cdefe4b" providerId="LiveId" clId="{9CF1F136-AB60-43DC-8833-B9BD55449ABD}" dt="2021-01-17T04:19:54.790" v="485" actId="207"/>
          <ac:spMkLst>
            <pc:docMk/>
            <pc:sldMk cId="0" sldId="280"/>
            <ac:spMk id="314" creationId="{00000000-0000-0000-0000-000000000000}"/>
          </ac:spMkLst>
        </pc:spChg>
        <pc:spChg chg="mod">
          <ac:chgData name="Azrin" userId="f063266d3cdefe4b" providerId="LiveId" clId="{9CF1F136-AB60-43DC-8833-B9BD55449ABD}" dt="2021-01-17T04:20:00.455" v="486" actId="207"/>
          <ac:spMkLst>
            <pc:docMk/>
            <pc:sldMk cId="0" sldId="280"/>
            <ac:spMk id="316" creationId="{00000000-0000-0000-0000-000000000000}"/>
          </ac:spMkLst>
        </pc:spChg>
        <pc:spChg chg="mod">
          <ac:chgData name="Azrin" userId="f063266d3cdefe4b" providerId="LiveId" clId="{9CF1F136-AB60-43DC-8833-B9BD55449ABD}" dt="2021-01-17T04:20:19.699" v="489" actId="207"/>
          <ac:spMkLst>
            <pc:docMk/>
            <pc:sldMk cId="0" sldId="280"/>
            <ac:spMk id="319" creationId="{00000000-0000-0000-0000-000000000000}"/>
          </ac:spMkLst>
        </pc:spChg>
        <pc:spChg chg="mod">
          <ac:chgData name="Azrin" userId="f063266d3cdefe4b" providerId="LiveId" clId="{9CF1F136-AB60-43DC-8833-B9BD55449ABD}" dt="2021-01-17T04:18:51.424" v="480" actId="207"/>
          <ac:spMkLst>
            <pc:docMk/>
            <pc:sldMk cId="0" sldId="280"/>
            <ac:spMk id="321" creationId="{00000000-0000-0000-0000-000000000000}"/>
          </ac:spMkLst>
        </pc:spChg>
        <pc:spChg chg="mod">
          <ac:chgData name="Azrin" userId="f063266d3cdefe4b" providerId="LiveId" clId="{9CF1F136-AB60-43DC-8833-B9BD55449ABD}" dt="2021-01-17T04:18:56.870" v="481" actId="207"/>
          <ac:spMkLst>
            <pc:docMk/>
            <pc:sldMk cId="0" sldId="280"/>
            <ac:spMk id="322" creationId="{00000000-0000-0000-0000-000000000000}"/>
          </ac:spMkLst>
        </pc:spChg>
        <pc:spChg chg="mod">
          <ac:chgData name="Azrin" userId="f063266d3cdefe4b" providerId="LiveId" clId="{9CF1F136-AB60-43DC-8833-B9BD55449ABD}" dt="2021-01-17T04:20:24.580" v="490" actId="207"/>
          <ac:spMkLst>
            <pc:docMk/>
            <pc:sldMk cId="0" sldId="280"/>
            <ac:spMk id="324" creationId="{00000000-0000-0000-0000-000000000000}"/>
          </ac:spMkLst>
        </pc:spChg>
        <pc:spChg chg="mod">
          <ac:chgData name="Azrin" userId="f063266d3cdefe4b" providerId="LiveId" clId="{9CF1F136-AB60-43DC-8833-B9BD55449ABD}" dt="2021-01-17T04:20:49.507" v="492" actId="207"/>
          <ac:spMkLst>
            <pc:docMk/>
            <pc:sldMk cId="0" sldId="280"/>
            <ac:spMk id="328" creationId="{00000000-0000-0000-0000-000000000000}"/>
          </ac:spMkLst>
        </pc:spChg>
        <pc:spChg chg="mod">
          <ac:chgData name="Azrin" userId="f063266d3cdefe4b" providerId="LiveId" clId="{9CF1F136-AB60-43DC-8833-B9BD55449ABD}" dt="2021-01-17T04:21:11.667" v="494" actId="207"/>
          <ac:spMkLst>
            <pc:docMk/>
            <pc:sldMk cId="0" sldId="280"/>
            <ac:spMk id="329" creationId="{00000000-0000-0000-0000-000000000000}"/>
          </ac:spMkLst>
        </pc:spChg>
        <pc:spChg chg="mod">
          <ac:chgData name="Azrin" userId="f063266d3cdefe4b" providerId="LiveId" clId="{9CF1F136-AB60-43DC-8833-B9BD55449ABD}" dt="2021-01-17T04:21:02.922" v="493" actId="207"/>
          <ac:spMkLst>
            <pc:docMk/>
            <pc:sldMk cId="0" sldId="280"/>
            <ac:spMk id="330" creationId="{00000000-0000-0000-0000-000000000000}"/>
          </ac:spMkLst>
        </pc:spChg>
        <pc:spChg chg="mod">
          <ac:chgData name="Azrin" userId="f063266d3cdefe4b" providerId="LiveId" clId="{9CF1F136-AB60-43DC-8833-B9BD55449ABD}" dt="2021-01-17T04:21:19.542" v="495" actId="207"/>
          <ac:spMkLst>
            <pc:docMk/>
            <pc:sldMk cId="0" sldId="280"/>
            <ac:spMk id="332" creationId="{00000000-0000-0000-0000-000000000000}"/>
          </ac:spMkLst>
        </pc:spChg>
        <pc:spChg chg="mod">
          <ac:chgData name="Azrin" userId="f063266d3cdefe4b" providerId="LiveId" clId="{9CF1F136-AB60-43DC-8833-B9BD55449ABD}" dt="2021-01-17T04:21:47.769" v="500" actId="207"/>
          <ac:spMkLst>
            <pc:docMk/>
            <pc:sldMk cId="0" sldId="280"/>
            <ac:spMk id="336" creationId="{00000000-0000-0000-0000-000000000000}"/>
          </ac:spMkLst>
        </pc:spChg>
        <pc:spChg chg="mod">
          <ac:chgData name="Azrin" userId="f063266d3cdefe4b" providerId="LiveId" clId="{9CF1F136-AB60-43DC-8833-B9BD55449ABD}" dt="2021-01-17T04:21:59.031" v="502" actId="207"/>
          <ac:spMkLst>
            <pc:docMk/>
            <pc:sldMk cId="0" sldId="280"/>
            <ac:spMk id="337" creationId="{00000000-0000-0000-0000-000000000000}"/>
          </ac:spMkLst>
        </pc:spChg>
        <pc:spChg chg="mod">
          <ac:chgData name="Azrin" userId="f063266d3cdefe4b" providerId="LiveId" clId="{9CF1F136-AB60-43DC-8833-B9BD55449ABD}" dt="2021-01-17T04:21:53.423" v="501" actId="207"/>
          <ac:spMkLst>
            <pc:docMk/>
            <pc:sldMk cId="0" sldId="280"/>
            <ac:spMk id="338" creationId="{00000000-0000-0000-0000-000000000000}"/>
          </ac:spMkLst>
        </pc:spChg>
        <pc:spChg chg="mod">
          <ac:chgData name="Azrin" userId="f063266d3cdefe4b" providerId="LiveId" clId="{9CF1F136-AB60-43DC-8833-B9BD55449ABD}" dt="2021-01-17T04:21:43.881" v="499" actId="207"/>
          <ac:spMkLst>
            <pc:docMk/>
            <pc:sldMk cId="0" sldId="280"/>
            <ac:spMk id="340" creationId="{00000000-0000-0000-0000-000000000000}"/>
          </ac:spMkLst>
        </pc:spChg>
        <pc:spChg chg="mod">
          <ac:chgData name="Azrin" userId="f063266d3cdefe4b" providerId="LiveId" clId="{9CF1F136-AB60-43DC-8833-B9BD55449ABD}" dt="2021-01-17T04:22:59.731" v="503" actId="207"/>
          <ac:spMkLst>
            <pc:docMk/>
            <pc:sldMk cId="0" sldId="280"/>
            <ac:spMk id="344" creationId="{00000000-0000-0000-0000-000000000000}"/>
          </ac:spMkLst>
        </pc:spChg>
        <pc:spChg chg="mod">
          <ac:chgData name="Azrin" userId="f063266d3cdefe4b" providerId="LiveId" clId="{9CF1F136-AB60-43DC-8833-B9BD55449ABD}" dt="2021-01-17T04:23:06.615" v="504" actId="207"/>
          <ac:spMkLst>
            <pc:docMk/>
            <pc:sldMk cId="0" sldId="280"/>
            <ac:spMk id="345" creationId="{00000000-0000-0000-0000-000000000000}"/>
          </ac:spMkLst>
        </pc:spChg>
        <pc:spChg chg="mod">
          <ac:chgData name="Azrin" userId="f063266d3cdefe4b" providerId="LiveId" clId="{9CF1F136-AB60-43DC-8833-B9BD55449ABD}" dt="2021-01-17T04:23:12.817" v="505" actId="207"/>
          <ac:spMkLst>
            <pc:docMk/>
            <pc:sldMk cId="0" sldId="280"/>
            <ac:spMk id="346" creationId="{00000000-0000-0000-0000-000000000000}"/>
          </ac:spMkLst>
        </pc:spChg>
        <pc:spChg chg="mod">
          <ac:chgData name="Azrin" userId="f063266d3cdefe4b" providerId="LiveId" clId="{9CF1F136-AB60-43DC-8833-B9BD55449ABD}" dt="2021-01-17T04:23:17.258" v="506" actId="207"/>
          <ac:spMkLst>
            <pc:docMk/>
            <pc:sldMk cId="0" sldId="280"/>
            <ac:spMk id="348" creationId="{00000000-0000-0000-0000-000000000000}"/>
          </ac:spMkLst>
        </pc:spChg>
        <pc:spChg chg="mod">
          <ac:chgData name="Azrin" userId="f063266d3cdefe4b" providerId="LiveId" clId="{9CF1F136-AB60-43DC-8833-B9BD55449ABD}" dt="2021-01-17T04:19:44.705" v="484" actId="207"/>
          <ac:spMkLst>
            <pc:docMk/>
            <pc:sldMk cId="0" sldId="280"/>
            <ac:spMk id="351" creationId="{00000000-0000-0000-0000-000000000000}"/>
          </ac:spMkLst>
        </pc:spChg>
        <pc:spChg chg="mod">
          <ac:chgData name="Azrin" userId="f063266d3cdefe4b" providerId="LiveId" clId="{9CF1F136-AB60-43DC-8833-B9BD55449ABD}" dt="2021-01-17T04:14:01.331" v="474" actId="1076"/>
          <ac:spMkLst>
            <pc:docMk/>
            <pc:sldMk cId="0" sldId="280"/>
            <ac:spMk id="353" creationId="{00000000-0000-0000-0000-000000000000}"/>
          </ac:spMkLst>
        </pc:spChg>
        <pc:grpChg chg="mod">
          <ac:chgData name="Azrin" userId="f063266d3cdefe4b" providerId="LiveId" clId="{9CF1F136-AB60-43DC-8833-B9BD55449ABD}" dt="2021-01-17T04:05:38.389" v="402" actId="1076"/>
          <ac:grpSpMkLst>
            <pc:docMk/>
            <pc:sldMk cId="0" sldId="280"/>
            <ac:grpSpMk id="309" creationId="{00000000-0000-0000-0000-000000000000}"/>
          </ac:grpSpMkLst>
        </pc:grpChg>
        <pc:cxnChg chg="mod">
          <ac:chgData name="Azrin" userId="f063266d3cdefe4b" providerId="LiveId" clId="{9CF1F136-AB60-43DC-8833-B9BD55449ABD}" dt="2021-01-17T04:11:37.695" v="458" actId="14100"/>
          <ac:cxnSpMkLst>
            <pc:docMk/>
            <pc:sldMk cId="0" sldId="280"/>
            <ac:cxnSpMk id="11" creationId="{E3A37773-FAA3-498F-A1FF-3AA4F0143D9D}"/>
          </ac:cxnSpMkLst>
        </pc:cxnChg>
        <pc:cxnChg chg="mod">
          <ac:chgData name="Azrin" userId="f063266d3cdefe4b" providerId="LiveId" clId="{9CF1F136-AB60-43DC-8833-B9BD55449ABD}" dt="2021-01-17T04:10:55.182" v="453" actId="692"/>
          <ac:cxnSpMkLst>
            <pc:docMk/>
            <pc:sldMk cId="0" sldId="280"/>
            <ac:cxnSpMk id="78" creationId="{1CB7E374-670F-494B-8D5D-1E74CA4D779D}"/>
          </ac:cxnSpMkLst>
        </pc:cxnChg>
      </pc:sldChg>
      <pc:sldChg chg="addSp delSp modSp add mod ord modTransition delAnim modAnim modNotesTx">
        <pc:chgData name="Azrin" userId="f063266d3cdefe4b" providerId="LiveId" clId="{9CF1F136-AB60-43DC-8833-B9BD55449ABD}" dt="2021-01-18T08:07:30.382" v="1836"/>
        <pc:sldMkLst>
          <pc:docMk/>
          <pc:sldMk cId="3788268706" sldId="281"/>
        </pc:sldMkLst>
        <pc:spChg chg="add del mod">
          <ac:chgData name="Azrin" userId="f063266d3cdefe4b" providerId="LiveId" clId="{9CF1F136-AB60-43DC-8833-B9BD55449ABD}" dt="2021-01-17T05:19:19.965" v="786" actId="478"/>
          <ac:spMkLst>
            <pc:docMk/>
            <pc:sldMk cId="3788268706" sldId="281"/>
            <ac:spMk id="3" creationId="{A0E7AC95-672A-4AF6-A3AA-6329FEB1BE62}"/>
          </ac:spMkLst>
        </pc:spChg>
        <pc:spChg chg="del mod">
          <ac:chgData name="Azrin" userId="f063266d3cdefe4b" providerId="LiveId" clId="{9CF1F136-AB60-43DC-8833-B9BD55449ABD}" dt="2021-01-17T04:54:48.945" v="653" actId="478"/>
          <ac:spMkLst>
            <pc:docMk/>
            <pc:sldMk cId="3788268706" sldId="281"/>
            <ac:spMk id="58" creationId="{CBF80E6A-03E0-44D6-BF2B-E74C85FCD3DE}"/>
          </ac:spMkLst>
        </pc:spChg>
        <pc:spChg chg="del mod">
          <ac:chgData name="Azrin" userId="f063266d3cdefe4b" providerId="LiveId" clId="{9CF1F136-AB60-43DC-8833-B9BD55449ABD}" dt="2021-01-17T04:54:54.501" v="655" actId="478"/>
          <ac:spMkLst>
            <pc:docMk/>
            <pc:sldMk cId="3788268706" sldId="281"/>
            <ac:spMk id="59" creationId="{AC6B233B-A8ED-4291-8CDB-1FB6CF021DDE}"/>
          </ac:spMkLst>
        </pc:spChg>
        <pc:spChg chg="add del mod">
          <ac:chgData name="Azrin" userId="f063266d3cdefe4b" providerId="LiveId" clId="{9CF1F136-AB60-43DC-8833-B9BD55449ABD}" dt="2021-01-17T05:05:38.905" v="677" actId="478"/>
          <ac:spMkLst>
            <pc:docMk/>
            <pc:sldMk cId="3788268706" sldId="281"/>
            <ac:spMk id="60" creationId="{938AC739-0354-4611-AB26-502F2F86552F}"/>
          </ac:spMkLst>
        </pc:spChg>
        <pc:spChg chg="add mod">
          <ac:chgData name="Azrin" userId="f063266d3cdefe4b" providerId="LiveId" clId="{9CF1F136-AB60-43DC-8833-B9BD55449ABD}" dt="2021-01-17T05:06:52.752" v="679" actId="1076"/>
          <ac:spMkLst>
            <pc:docMk/>
            <pc:sldMk cId="3788268706" sldId="281"/>
            <ac:spMk id="61" creationId="{841551DA-9585-4B82-9A92-2F5AB6FDC003}"/>
          </ac:spMkLst>
        </pc:spChg>
        <pc:spChg chg="add mod">
          <ac:chgData name="Azrin" userId="f063266d3cdefe4b" providerId="LiveId" clId="{9CF1F136-AB60-43DC-8833-B9BD55449ABD}" dt="2021-01-18T03:24:03.050" v="1275" actId="1076"/>
          <ac:spMkLst>
            <pc:docMk/>
            <pc:sldMk cId="3788268706" sldId="281"/>
            <ac:spMk id="62" creationId="{D18C777C-8365-40BA-8339-6F658463A102}"/>
          </ac:spMkLst>
        </pc:spChg>
        <pc:spChg chg="del">
          <ac:chgData name="Azrin" userId="f063266d3cdefe4b" providerId="LiveId" clId="{9CF1F136-AB60-43DC-8833-B9BD55449ABD}" dt="2021-01-17T05:19:15.466" v="785" actId="478"/>
          <ac:spMkLst>
            <pc:docMk/>
            <pc:sldMk cId="3788268706" sldId="281"/>
            <ac:spMk id="308" creationId="{00000000-0000-0000-0000-000000000000}"/>
          </ac:spMkLst>
        </pc:spChg>
        <pc:spChg chg="mod">
          <ac:chgData name="Azrin" userId="f063266d3cdefe4b" providerId="LiveId" clId="{9CF1F136-AB60-43DC-8833-B9BD55449ABD}" dt="2021-01-18T03:45:44.406" v="1463" actId="1076"/>
          <ac:spMkLst>
            <pc:docMk/>
            <pc:sldMk cId="3788268706" sldId="281"/>
            <ac:spMk id="336" creationId="{00000000-0000-0000-0000-000000000000}"/>
          </ac:spMkLst>
        </pc:spChg>
        <pc:picChg chg="add mod">
          <ac:chgData name="Azrin" userId="f063266d3cdefe4b" providerId="LiveId" clId="{9CF1F136-AB60-43DC-8833-B9BD55449ABD}" dt="2021-01-18T03:34:55.676" v="1316" actId="1582"/>
          <ac:picMkLst>
            <pc:docMk/>
            <pc:sldMk cId="3788268706" sldId="281"/>
            <ac:picMk id="20" creationId="{BFA624F7-5886-4B3D-8809-F2ED47FB9D49}"/>
          </ac:picMkLst>
        </pc:picChg>
        <pc:picChg chg="add mod">
          <ac:chgData name="Azrin" userId="f063266d3cdefe4b" providerId="LiveId" clId="{9CF1F136-AB60-43DC-8833-B9BD55449ABD}" dt="2021-01-18T04:24:21.289" v="1553" actId="688"/>
          <ac:picMkLst>
            <pc:docMk/>
            <pc:sldMk cId="3788268706" sldId="281"/>
            <ac:picMk id="29" creationId="{1B08C248-1DA4-4DD0-91D6-A686E8790BDE}"/>
          </ac:picMkLst>
        </pc:picChg>
        <pc:picChg chg="add mod">
          <ac:chgData name="Azrin" userId="f063266d3cdefe4b" providerId="LiveId" clId="{9CF1F136-AB60-43DC-8833-B9BD55449ABD}" dt="2021-01-18T04:08:59.974" v="1549" actId="1582"/>
          <ac:picMkLst>
            <pc:docMk/>
            <pc:sldMk cId="3788268706" sldId="281"/>
            <ac:picMk id="33" creationId="{ADA1F342-BAFB-4476-AC6D-7C9F6CCFFF28}"/>
          </ac:picMkLst>
        </pc:picChg>
        <pc:picChg chg="add del mod">
          <ac:chgData name="Azrin" userId="f063266d3cdefe4b" providerId="LiveId" clId="{9CF1F136-AB60-43DC-8833-B9BD55449ABD}" dt="2021-01-18T04:08:19.017" v="1538" actId="478"/>
          <ac:picMkLst>
            <pc:docMk/>
            <pc:sldMk cId="3788268706" sldId="281"/>
            <ac:picMk id="92" creationId="{C8929161-5D89-47AB-AA6D-9808052F0134}"/>
          </ac:picMkLst>
        </pc:picChg>
        <pc:picChg chg="add mod">
          <ac:chgData name="Azrin" userId="f063266d3cdefe4b" providerId="LiveId" clId="{9CF1F136-AB60-43DC-8833-B9BD55449ABD}" dt="2021-01-18T03:12:02.696" v="1241" actId="1076"/>
          <ac:picMkLst>
            <pc:docMk/>
            <pc:sldMk cId="3788268706" sldId="281"/>
            <ac:picMk id="1026" creationId="{CF3F23AA-17EC-42BB-8C9E-1D2C0CB29075}"/>
          </ac:picMkLst>
        </pc:picChg>
        <pc:picChg chg="add del mod">
          <ac:chgData name="Azrin" userId="f063266d3cdefe4b" providerId="LiveId" clId="{9CF1F136-AB60-43DC-8833-B9BD55449ABD}" dt="2021-01-18T03:20:20.801" v="1259" actId="478"/>
          <ac:picMkLst>
            <pc:docMk/>
            <pc:sldMk cId="3788268706" sldId="281"/>
            <ac:picMk id="1028" creationId="{6B7E4D05-795A-44D3-8147-7FC394CE3A97}"/>
          </ac:picMkLst>
        </pc:picChg>
        <pc:picChg chg="add del mod">
          <ac:chgData name="Azrin" userId="f063266d3cdefe4b" providerId="LiveId" clId="{9CF1F136-AB60-43DC-8833-B9BD55449ABD}" dt="2021-01-18T04:08:23.012" v="1539" actId="478"/>
          <ac:picMkLst>
            <pc:docMk/>
            <pc:sldMk cId="3788268706" sldId="281"/>
            <ac:picMk id="1030" creationId="{35A9B4FD-82F5-45B7-A1E5-AC11D88F8318}"/>
          </ac:picMkLst>
        </pc:picChg>
        <pc:picChg chg="add mod">
          <ac:chgData name="Azrin" userId="f063266d3cdefe4b" providerId="LiveId" clId="{9CF1F136-AB60-43DC-8833-B9BD55449ABD}" dt="2021-01-18T03:35:12.552" v="1319" actId="208"/>
          <ac:picMkLst>
            <pc:docMk/>
            <pc:sldMk cId="3788268706" sldId="281"/>
            <ac:picMk id="1032" creationId="{840A4B91-523B-4232-AD26-F40351671737}"/>
          </ac:picMkLst>
        </pc:picChg>
        <pc:cxnChg chg="add mod">
          <ac:chgData name="Azrin" userId="f063266d3cdefe4b" providerId="LiveId" clId="{9CF1F136-AB60-43DC-8833-B9BD55449ABD}" dt="2021-01-18T03:23:09.707" v="1272" actId="692"/>
          <ac:cxnSpMkLst>
            <pc:docMk/>
            <pc:sldMk cId="3788268706" sldId="281"/>
            <ac:cxnSpMk id="3" creationId="{20A0ED45-D421-454C-943C-EB1F23A1A88B}"/>
          </ac:cxnSpMkLst>
        </pc:cxnChg>
        <pc:cxnChg chg="add mod">
          <ac:chgData name="Azrin" userId="f063266d3cdefe4b" providerId="LiveId" clId="{9CF1F136-AB60-43DC-8833-B9BD55449ABD}" dt="2021-01-18T04:08:43.084" v="1547" actId="14100"/>
          <ac:cxnSpMkLst>
            <pc:docMk/>
            <pc:sldMk cId="3788268706" sldId="281"/>
            <ac:cxnSpMk id="60" creationId="{FC150E13-2ADE-4E4F-9209-E6BFE0DF8C60}"/>
          </ac:cxnSpMkLst>
        </pc:cxnChg>
        <pc:cxnChg chg="add mod">
          <ac:chgData name="Azrin" userId="f063266d3cdefe4b" providerId="LiveId" clId="{9CF1F136-AB60-43DC-8833-B9BD55449ABD}" dt="2021-01-18T03:30:30.236" v="1308" actId="692"/>
          <ac:cxnSpMkLst>
            <pc:docMk/>
            <pc:sldMk cId="3788268706" sldId="281"/>
            <ac:cxnSpMk id="75" creationId="{0B3FE824-2029-4BBF-95B8-45A539471A00}"/>
          </ac:cxnSpMkLst>
        </pc:cxnChg>
        <pc:cxnChg chg="add mod">
          <ac:chgData name="Azrin" userId="f063266d3cdefe4b" providerId="LiveId" clId="{9CF1F136-AB60-43DC-8833-B9BD55449ABD}" dt="2021-01-18T03:36:02.005" v="1325" actId="208"/>
          <ac:cxnSpMkLst>
            <pc:docMk/>
            <pc:sldMk cId="3788268706" sldId="281"/>
            <ac:cxnSpMk id="82" creationId="{E6852D00-5636-4FFA-85CC-56D0DB129027}"/>
          </ac:cxnSpMkLst>
        </pc:cxnChg>
        <pc:cxnChg chg="add mod">
          <ac:chgData name="Azrin" userId="f063266d3cdefe4b" providerId="LiveId" clId="{9CF1F136-AB60-43DC-8833-B9BD55449ABD}" dt="2021-01-18T04:24:29.709" v="1555" actId="14100"/>
          <ac:cxnSpMkLst>
            <pc:docMk/>
            <pc:sldMk cId="3788268706" sldId="281"/>
            <ac:cxnSpMk id="87" creationId="{10A9757B-D9DE-4DC2-ABB0-90C0B665E143}"/>
          </ac:cxnSpMkLst>
        </pc:cxnChg>
      </pc:sldChg>
      <pc:sldChg chg="new del setBg">
        <pc:chgData name="Azrin" userId="f063266d3cdefe4b" providerId="LiveId" clId="{9CF1F136-AB60-43DC-8833-B9BD55449ABD}" dt="2021-01-18T07:00:30.590" v="1558" actId="47"/>
        <pc:sldMkLst>
          <pc:docMk/>
          <pc:sldMk cId="2519061894" sldId="282"/>
        </pc:sldMkLst>
      </pc:sldChg>
      <pc:sldChg chg="new del">
        <pc:chgData name="Azrin" userId="f063266d3cdefe4b" providerId="LiveId" clId="{9CF1F136-AB60-43DC-8833-B9BD55449ABD}" dt="2021-01-17T07:12:34.391" v="1138" actId="47"/>
        <pc:sldMkLst>
          <pc:docMk/>
          <pc:sldMk cId="303662946" sldId="283"/>
        </pc:sldMkLst>
      </pc:sldChg>
      <pc:sldChg chg="addSp delSp modSp new mod modTransition">
        <pc:chgData name="Azrin" userId="f063266d3cdefe4b" providerId="LiveId" clId="{9CF1F136-AB60-43DC-8833-B9BD55449ABD}" dt="2021-01-18T08:07:30.382" v="1836"/>
        <pc:sldMkLst>
          <pc:docMk/>
          <pc:sldMk cId="7314802" sldId="284"/>
        </pc:sldMkLst>
        <pc:spChg chg="mod">
          <ac:chgData name="Azrin" userId="f063266d3cdefe4b" providerId="LiveId" clId="{9CF1F136-AB60-43DC-8833-B9BD55449ABD}" dt="2021-01-17T07:05:28.624" v="1137" actId="404"/>
          <ac:spMkLst>
            <pc:docMk/>
            <pc:sldMk cId="7314802" sldId="284"/>
            <ac:spMk id="2" creationId="{392FFF78-A456-4A05-A4D8-92BBDF7ECD24}"/>
          </ac:spMkLst>
        </pc:spChg>
        <pc:spChg chg="add del mod">
          <ac:chgData name="Azrin" userId="f063266d3cdefe4b" providerId="LiveId" clId="{9CF1F136-AB60-43DC-8833-B9BD55449ABD}" dt="2021-01-17T08:05:22.235" v="1182" actId="478"/>
          <ac:spMkLst>
            <pc:docMk/>
            <pc:sldMk cId="7314802" sldId="284"/>
            <ac:spMk id="3" creationId="{7A4F2A87-E3A5-4406-97DC-87D478D7232D}"/>
          </ac:spMkLst>
        </pc:spChg>
        <pc:spChg chg="add del mod">
          <ac:chgData name="Azrin" userId="f063266d3cdefe4b" providerId="LiveId" clId="{9CF1F136-AB60-43DC-8833-B9BD55449ABD}" dt="2021-01-17T08:07:10.024" v="1187"/>
          <ac:spMkLst>
            <pc:docMk/>
            <pc:sldMk cId="7314802" sldId="284"/>
            <ac:spMk id="5" creationId="{71275823-CE93-4A13-BCD2-8A3A3788260A}"/>
          </ac:spMkLst>
        </pc:spChg>
        <pc:spChg chg="add del mod">
          <ac:chgData name="Azrin" userId="f063266d3cdefe4b" providerId="LiveId" clId="{9CF1F136-AB60-43DC-8833-B9BD55449ABD}" dt="2021-01-17T08:07:27.104" v="1192"/>
          <ac:spMkLst>
            <pc:docMk/>
            <pc:sldMk cId="7314802" sldId="284"/>
            <ac:spMk id="6" creationId="{7275D378-0854-4C63-B71F-19096C74E5AD}"/>
          </ac:spMkLst>
        </pc:spChg>
        <pc:spChg chg="add del mod">
          <ac:chgData name="Azrin" userId="f063266d3cdefe4b" providerId="LiveId" clId="{9CF1F136-AB60-43DC-8833-B9BD55449ABD}" dt="2021-01-17T08:07:27.104" v="1190"/>
          <ac:spMkLst>
            <pc:docMk/>
            <pc:sldMk cId="7314802" sldId="284"/>
            <ac:spMk id="8" creationId="{1AF4A8CA-D464-4678-BE8D-858FF86EAC26}"/>
          </ac:spMkLst>
        </pc:spChg>
        <pc:spChg chg="add mod">
          <ac:chgData name="Azrin" userId="f063266d3cdefe4b" providerId="LiveId" clId="{9CF1F136-AB60-43DC-8833-B9BD55449ABD}" dt="2021-01-17T08:08:40.080" v="1200" actId="14100"/>
          <ac:spMkLst>
            <pc:docMk/>
            <pc:sldMk cId="7314802" sldId="284"/>
            <ac:spMk id="9" creationId="{483B3EA1-2561-407F-A45A-07A3880C0706}"/>
          </ac:spMkLst>
        </pc:spChg>
        <pc:graphicFrameChg chg="add del mod">
          <ac:chgData name="Azrin" userId="f063266d3cdefe4b" providerId="LiveId" clId="{9CF1F136-AB60-43DC-8833-B9BD55449ABD}" dt="2021-01-17T08:07:10.024" v="1187"/>
          <ac:graphicFrameMkLst>
            <pc:docMk/>
            <pc:sldMk cId="7314802" sldId="284"/>
            <ac:graphicFrameMk id="4" creationId="{C58EFE33-EE66-436F-840B-6CCB3587B7F8}"/>
          </ac:graphicFrameMkLst>
        </pc:graphicFrameChg>
        <pc:graphicFrameChg chg="add del mod">
          <ac:chgData name="Azrin" userId="f063266d3cdefe4b" providerId="LiveId" clId="{9CF1F136-AB60-43DC-8833-B9BD55449ABD}" dt="2021-01-17T08:07:27.104" v="1190"/>
          <ac:graphicFrameMkLst>
            <pc:docMk/>
            <pc:sldMk cId="7314802" sldId="284"/>
            <ac:graphicFrameMk id="7" creationId="{5F7428EB-5661-48D8-BAB6-3CD58CF9EAD9}"/>
          </ac:graphicFrameMkLst>
        </pc:graphicFrameChg>
        <pc:picChg chg="add mod">
          <ac:chgData name="Azrin" userId="f063266d3cdefe4b" providerId="LiveId" clId="{9CF1F136-AB60-43DC-8833-B9BD55449ABD}" dt="2021-01-17T08:05:30.224" v="1185" actId="1076"/>
          <ac:picMkLst>
            <pc:docMk/>
            <pc:sldMk cId="7314802" sldId="284"/>
            <ac:picMk id="1026" creationId="{2865959F-E39E-46BC-BC38-58C6BD8B0FC9}"/>
          </ac:picMkLst>
        </pc:picChg>
      </pc:sldChg>
      <pc:sldChg chg="del">
        <pc:chgData name="Azrin" userId="f063266d3cdefe4b" providerId="LiveId" clId="{9CF1F136-AB60-43DC-8833-B9BD55449ABD}" dt="2021-01-22T20:12:12.424" v="1998" actId="47"/>
        <pc:sldMkLst>
          <pc:docMk/>
          <pc:sldMk cId="1549032937" sldId="285"/>
        </pc:sldMkLst>
      </pc:sldChg>
    </pc:docChg>
  </pc:docChgLst>
  <pc:docChgLst>
    <pc:chgData name="Azrin Khan" userId="f063266d3cdefe4b" providerId="LiveId" clId="{74BDDCE4-0A23-497D-9789-F8089499586C}"/>
    <pc:docChg chg="undo addSld modSld">
      <pc:chgData name="Azrin Khan" userId="f063266d3cdefe4b" providerId="LiveId" clId="{74BDDCE4-0A23-497D-9789-F8089499586C}" dt="2021-01-22T04:30:17.333" v="26" actId="1076"/>
      <pc:docMkLst>
        <pc:docMk/>
      </pc:docMkLst>
      <pc:sldChg chg="modSp">
        <pc:chgData name="Azrin Khan" userId="f063266d3cdefe4b" providerId="LiveId" clId="{74BDDCE4-0A23-497D-9789-F8089499586C}" dt="2021-01-22T04:29:41.623" v="23" actId="1076"/>
        <pc:sldMkLst>
          <pc:docMk/>
          <pc:sldMk cId="2442309357" sldId="260"/>
        </pc:sldMkLst>
        <pc:spChg chg="mod">
          <ac:chgData name="Azrin Khan" userId="f063266d3cdefe4b" providerId="LiveId" clId="{74BDDCE4-0A23-497D-9789-F8089499586C}" dt="2021-01-22T04:27:30.218" v="11" actId="404"/>
          <ac:spMkLst>
            <pc:docMk/>
            <pc:sldMk cId="2442309357" sldId="260"/>
            <ac:spMk id="2" creationId="{F0BF64E7-83AF-4701-A1CD-8021BA54D107}"/>
          </ac:spMkLst>
        </pc:spChg>
        <pc:spChg chg="mod">
          <ac:chgData name="Azrin Khan" userId="f063266d3cdefe4b" providerId="LiveId" clId="{74BDDCE4-0A23-497D-9789-F8089499586C}" dt="2021-01-22T04:29:41.623" v="23" actId="1076"/>
          <ac:spMkLst>
            <pc:docMk/>
            <pc:sldMk cId="2442309357" sldId="260"/>
            <ac:spMk id="4" creationId="{4315239D-B1E8-45DF-B657-139856CF2F9B}"/>
          </ac:spMkLst>
        </pc:spChg>
      </pc:sldChg>
      <pc:sldChg chg="modSp">
        <pc:chgData name="Azrin Khan" userId="f063266d3cdefe4b" providerId="LiveId" clId="{74BDDCE4-0A23-497D-9789-F8089499586C}" dt="2021-01-22T04:30:17.333" v="26" actId="1076"/>
        <pc:sldMkLst>
          <pc:docMk/>
          <pc:sldMk cId="2726253887" sldId="273"/>
        </pc:sldMkLst>
        <pc:spChg chg="mod">
          <ac:chgData name="Azrin Khan" userId="f063266d3cdefe4b" providerId="LiveId" clId="{74BDDCE4-0A23-497D-9789-F8089499586C}" dt="2021-01-22T04:30:17.333" v="26" actId="1076"/>
          <ac:spMkLst>
            <pc:docMk/>
            <pc:sldMk cId="2726253887" sldId="273"/>
            <ac:spMk id="2" creationId="{5C970CEF-5608-4DA9-A86B-53C8E54CBCE3}"/>
          </ac:spMkLst>
        </pc:spChg>
      </pc:sldChg>
      <pc:sldChg chg="modSp">
        <pc:chgData name="Azrin Khan" userId="f063266d3cdefe4b" providerId="LiveId" clId="{74BDDCE4-0A23-497D-9789-F8089499586C}" dt="2021-01-22T04:28:17.560" v="16" actId="1076"/>
        <pc:sldMkLst>
          <pc:docMk/>
          <pc:sldMk cId="1397193585" sldId="274"/>
        </pc:sldMkLst>
        <pc:spChg chg="mod">
          <ac:chgData name="Azrin Khan" userId="f063266d3cdefe4b" providerId="LiveId" clId="{74BDDCE4-0A23-497D-9789-F8089499586C}" dt="2021-01-22T04:28:17.560" v="16" actId="1076"/>
          <ac:spMkLst>
            <pc:docMk/>
            <pc:sldMk cId="1397193585" sldId="274"/>
            <ac:spMk id="2" creationId="{8993B633-B1CE-48DB-B667-9C4D082221E9}"/>
          </ac:spMkLst>
        </pc:spChg>
      </pc:sldChg>
      <pc:sldChg chg="modSp">
        <pc:chgData name="Azrin Khan" userId="f063266d3cdefe4b" providerId="LiveId" clId="{74BDDCE4-0A23-497D-9789-F8089499586C}" dt="2021-01-22T04:27:53.509" v="14" actId="1076"/>
        <pc:sldMkLst>
          <pc:docMk/>
          <pc:sldMk cId="2922525009" sldId="277"/>
        </pc:sldMkLst>
        <pc:spChg chg="mod">
          <ac:chgData name="Azrin Khan" userId="f063266d3cdefe4b" providerId="LiveId" clId="{74BDDCE4-0A23-497D-9789-F8089499586C}" dt="2021-01-22T04:27:53.509" v="14" actId="1076"/>
          <ac:spMkLst>
            <pc:docMk/>
            <pc:sldMk cId="2922525009" sldId="277"/>
            <ac:spMk id="2" creationId="{F0BF64E7-83AF-4701-A1CD-8021BA54D107}"/>
          </ac:spMkLst>
        </pc:spChg>
      </pc:sldChg>
      <pc:sldChg chg="modSp">
        <pc:chgData name="Azrin Khan" userId="f063266d3cdefe4b" providerId="LiveId" clId="{74BDDCE4-0A23-497D-9789-F8089499586C}" dt="2021-01-22T04:28:29.715" v="17" actId="1076"/>
        <pc:sldMkLst>
          <pc:docMk/>
          <pc:sldMk cId="746850347" sldId="278"/>
        </pc:sldMkLst>
        <pc:spChg chg="mod">
          <ac:chgData name="Azrin Khan" userId="f063266d3cdefe4b" providerId="LiveId" clId="{74BDDCE4-0A23-497D-9789-F8089499586C}" dt="2021-01-22T04:28:29.715" v="17" actId="1076"/>
          <ac:spMkLst>
            <pc:docMk/>
            <pc:sldMk cId="746850347" sldId="278"/>
            <ac:spMk id="3" creationId="{6B8054DD-B6B1-40DF-85E5-CBF6F0309C8A}"/>
          </ac:spMkLst>
        </pc:spChg>
      </pc:sldChg>
      <pc:sldChg chg="modSp">
        <pc:chgData name="Azrin Khan" userId="f063266d3cdefe4b" providerId="LiveId" clId="{74BDDCE4-0A23-497D-9789-F8089499586C}" dt="2021-01-22T04:27:35.223" v="12" actId="404"/>
        <pc:sldMkLst>
          <pc:docMk/>
          <pc:sldMk cId="3788268706" sldId="281"/>
        </pc:sldMkLst>
        <pc:spChg chg="mod">
          <ac:chgData name="Azrin Khan" userId="f063266d3cdefe4b" providerId="LiveId" clId="{74BDDCE4-0A23-497D-9789-F8089499586C}" dt="2021-01-22T04:27:35.223" v="12" actId="404"/>
          <ac:spMkLst>
            <pc:docMk/>
            <pc:sldMk cId="3788268706" sldId="281"/>
            <ac:spMk id="62" creationId="{D18C777C-8365-40BA-8339-6F658463A102}"/>
          </ac:spMkLst>
        </pc:spChg>
      </pc:sldChg>
      <pc:sldChg chg="modSp">
        <pc:chgData name="Azrin Khan" userId="f063266d3cdefe4b" providerId="LiveId" clId="{74BDDCE4-0A23-497D-9789-F8089499586C}" dt="2021-01-22T04:29:58.090" v="24" actId="1076"/>
        <pc:sldMkLst>
          <pc:docMk/>
          <pc:sldMk cId="7314802" sldId="284"/>
        </pc:sldMkLst>
        <pc:spChg chg="mod">
          <ac:chgData name="Azrin Khan" userId="f063266d3cdefe4b" providerId="LiveId" clId="{74BDDCE4-0A23-497D-9789-F8089499586C}" dt="2021-01-22T04:28:53.050" v="19" actId="1076"/>
          <ac:spMkLst>
            <pc:docMk/>
            <pc:sldMk cId="7314802" sldId="284"/>
            <ac:spMk id="2" creationId="{392FFF78-A456-4A05-A4D8-92BBDF7ECD24}"/>
          </ac:spMkLst>
        </pc:spChg>
        <pc:spChg chg="mod">
          <ac:chgData name="Azrin Khan" userId="f063266d3cdefe4b" providerId="LiveId" clId="{74BDDCE4-0A23-497D-9789-F8089499586C}" dt="2021-01-22T04:29:58.090" v="24" actId="1076"/>
          <ac:spMkLst>
            <pc:docMk/>
            <pc:sldMk cId="7314802" sldId="284"/>
            <ac:spMk id="9" creationId="{483B3EA1-2561-407F-A45A-07A3880C0706}"/>
          </ac:spMkLst>
        </pc:spChg>
      </pc:sldChg>
      <pc:sldChg chg="addSp modSp add">
        <pc:chgData name="Azrin Khan" userId="f063266d3cdefe4b" providerId="LiveId" clId="{74BDDCE4-0A23-497D-9789-F8089499586C}" dt="2021-01-22T04:24:25.845" v="5" actId="1076"/>
        <pc:sldMkLst>
          <pc:docMk/>
          <pc:sldMk cId="1549032937" sldId="285"/>
        </pc:sldMkLst>
        <pc:picChg chg="add mod">
          <ac:chgData name="Azrin Khan" userId="f063266d3cdefe4b" providerId="LiveId" clId="{74BDDCE4-0A23-497D-9789-F8089499586C}" dt="2021-01-22T04:24:25.845" v="5" actId="1076"/>
          <ac:picMkLst>
            <pc:docMk/>
            <pc:sldMk cId="1549032937" sldId="285"/>
            <ac:picMk id="1026" creationId="{D26818FC-E31D-4E8A-8AED-6277B9D4CA3E}"/>
          </ac:picMkLst>
        </pc:picChg>
      </pc:sldChg>
    </pc:docChg>
  </pc:docChgLst>
  <pc:docChgLst>
    <pc:chgData name="Azrin" userId="f063266d3cdefe4b" providerId="LiveId" clId="{FAB3A75D-D942-4921-A1A3-441B8E42BB08}"/>
    <pc:docChg chg="undo custSel mod addSld delSld modSld sldOrd">
      <pc:chgData name="Azrin" userId="f063266d3cdefe4b" providerId="LiveId" clId="{FAB3A75D-D942-4921-A1A3-441B8E42BB08}" dt="2021-01-12T02:35:19.575" v="394" actId="47"/>
      <pc:docMkLst>
        <pc:docMk/>
      </pc:docMkLst>
      <pc:sldChg chg="addCm modCm modNotesTx">
        <pc:chgData name="Azrin" userId="f063266d3cdefe4b" providerId="LiveId" clId="{FAB3A75D-D942-4921-A1A3-441B8E42BB08}" dt="2021-01-11T19:32:37.840" v="356"/>
        <pc:sldMkLst>
          <pc:docMk/>
          <pc:sldMk cId="2442309357" sldId="260"/>
        </pc:sldMkLst>
      </pc:sldChg>
      <pc:sldChg chg="modSp mod">
        <pc:chgData name="Azrin" userId="f063266d3cdefe4b" providerId="LiveId" clId="{FAB3A75D-D942-4921-A1A3-441B8E42BB08}" dt="2021-01-10T22:01:24.860" v="149" actId="1076"/>
        <pc:sldMkLst>
          <pc:docMk/>
          <pc:sldMk cId="1536253165" sldId="262"/>
        </pc:sldMkLst>
        <pc:spChg chg="mod">
          <ac:chgData name="Azrin" userId="f063266d3cdefe4b" providerId="LiveId" clId="{FAB3A75D-D942-4921-A1A3-441B8E42BB08}" dt="2021-01-10T22:01:24.860" v="149" actId="1076"/>
          <ac:spMkLst>
            <pc:docMk/>
            <pc:sldMk cId="1536253165" sldId="262"/>
            <ac:spMk id="2" creationId="{A86EF22F-453B-40C4-A6DA-DBED1BD00A02}"/>
          </ac:spMkLst>
        </pc:spChg>
        <pc:spChg chg="mod">
          <ac:chgData name="Azrin" userId="f063266d3cdefe4b" providerId="LiveId" clId="{FAB3A75D-D942-4921-A1A3-441B8E42BB08}" dt="2021-01-10T22:01:16.697" v="148" actId="1076"/>
          <ac:spMkLst>
            <pc:docMk/>
            <pc:sldMk cId="1536253165" sldId="262"/>
            <ac:spMk id="3" creationId="{08EDDF2E-0C43-4D0E-8579-0DA244463628}"/>
          </ac:spMkLst>
        </pc:spChg>
      </pc:sldChg>
      <pc:sldChg chg="modNotesTx">
        <pc:chgData name="Azrin" userId="f063266d3cdefe4b" providerId="LiveId" clId="{FAB3A75D-D942-4921-A1A3-441B8E42BB08}" dt="2021-01-11T08:18:00.604" v="154"/>
        <pc:sldMkLst>
          <pc:docMk/>
          <pc:sldMk cId="2123994394" sldId="263"/>
        </pc:sldMkLst>
      </pc:sldChg>
      <pc:sldChg chg="delSp modSp mod addCm modCm modNotesTx">
        <pc:chgData name="Azrin" userId="f063266d3cdefe4b" providerId="LiveId" clId="{FAB3A75D-D942-4921-A1A3-441B8E42BB08}" dt="2021-01-11T19:34:01.034" v="362"/>
        <pc:sldMkLst>
          <pc:docMk/>
          <pc:sldMk cId="3920362746" sldId="272"/>
        </pc:sldMkLst>
        <pc:spChg chg="del mod">
          <ac:chgData name="Azrin" userId="f063266d3cdefe4b" providerId="LiveId" clId="{FAB3A75D-D942-4921-A1A3-441B8E42BB08}" dt="2021-01-11T18:56:22.528" v="256"/>
          <ac:spMkLst>
            <pc:docMk/>
            <pc:sldMk cId="3920362746" sldId="272"/>
            <ac:spMk id="6" creationId="{0FFF3C1E-16C2-41F6-BE45-2B8CA2792722}"/>
          </ac:spMkLst>
        </pc:spChg>
        <pc:picChg chg="mod">
          <ac:chgData name="Azrin" userId="f063266d3cdefe4b" providerId="LiveId" clId="{FAB3A75D-D942-4921-A1A3-441B8E42BB08}" dt="2021-01-11T18:56:21.493" v="254" actId="1076"/>
          <ac:picMkLst>
            <pc:docMk/>
            <pc:sldMk cId="3920362746" sldId="272"/>
            <ac:picMk id="3074" creationId="{8E48F992-0700-4A9E-9349-C6427763B108}"/>
          </ac:picMkLst>
        </pc:picChg>
      </pc:sldChg>
      <pc:sldChg chg="modSp mod modNotesTx">
        <pc:chgData name="Azrin" userId="f063266d3cdefe4b" providerId="LiveId" clId="{FAB3A75D-D942-4921-A1A3-441B8E42BB08}" dt="2021-01-11T19:34:24.725" v="385" actId="20577"/>
        <pc:sldMkLst>
          <pc:docMk/>
          <pc:sldMk cId="2726253887" sldId="273"/>
        </pc:sldMkLst>
        <pc:spChg chg="mod">
          <ac:chgData name="Azrin" userId="f063266d3cdefe4b" providerId="LiveId" clId="{FAB3A75D-D942-4921-A1A3-441B8E42BB08}" dt="2021-01-11T19:31:30.189" v="354" actId="20577"/>
          <ac:spMkLst>
            <pc:docMk/>
            <pc:sldMk cId="2726253887" sldId="273"/>
            <ac:spMk id="2" creationId="{5C970CEF-5608-4DA9-A86B-53C8E54CBCE3}"/>
          </ac:spMkLst>
        </pc:spChg>
        <pc:spChg chg="mod">
          <ac:chgData name="Azrin" userId="f063266d3cdefe4b" providerId="LiveId" clId="{FAB3A75D-D942-4921-A1A3-441B8E42BB08}" dt="2021-01-11T19:34:24.725" v="385" actId="20577"/>
          <ac:spMkLst>
            <pc:docMk/>
            <pc:sldMk cId="2726253887" sldId="273"/>
            <ac:spMk id="3" creationId="{D603B82A-B1C5-4751-905C-4771A2378B0A}"/>
          </ac:spMkLst>
        </pc:spChg>
      </pc:sldChg>
      <pc:sldChg chg="addSp delSp modSp mod modNotesTx">
        <pc:chgData name="Azrin" userId="f063266d3cdefe4b" providerId="LiveId" clId="{FAB3A75D-D942-4921-A1A3-441B8E42BB08}" dt="2021-01-11T18:55:33.304" v="249" actId="20577"/>
        <pc:sldMkLst>
          <pc:docMk/>
          <pc:sldMk cId="1397193585" sldId="274"/>
        </pc:sldMkLst>
        <pc:spChg chg="add del mod">
          <ac:chgData name="Azrin" userId="f063266d3cdefe4b" providerId="LiveId" clId="{FAB3A75D-D942-4921-A1A3-441B8E42BB08}" dt="2021-01-11T08:06:23.336" v="151" actId="478"/>
          <ac:spMkLst>
            <pc:docMk/>
            <pc:sldMk cId="1397193585" sldId="274"/>
            <ac:spMk id="5" creationId="{CF41D205-AF36-4B0A-91A9-CF3EEFBF54D0}"/>
          </ac:spMkLst>
        </pc:spChg>
        <pc:spChg chg="del">
          <ac:chgData name="Azrin" userId="f063266d3cdefe4b" providerId="LiveId" clId="{FAB3A75D-D942-4921-A1A3-441B8E42BB08}" dt="2021-01-11T08:06:19.543" v="150" actId="478"/>
          <ac:spMkLst>
            <pc:docMk/>
            <pc:sldMk cId="1397193585" sldId="274"/>
            <ac:spMk id="9" creationId="{AF122991-4C82-4D5E-8618-121CD5E5C12D}"/>
          </ac:spMkLst>
        </pc:spChg>
        <pc:picChg chg="mod">
          <ac:chgData name="Azrin" userId="f063266d3cdefe4b" providerId="LiveId" clId="{FAB3A75D-D942-4921-A1A3-441B8E42BB08}" dt="2021-01-11T08:06:36.764" v="153" actId="1076"/>
          <ac:picMkLst>
            <pc:docMk/>
            <pc:sldMk cId="1397193585" sldId="274"/>
            <ac:picMk id="1026" creationId="{98EF18BB-3E55-4526-AA8E-B6EB1CC979C2}"/>
          </ac:picMkLst>
        </pc:picChg>
      </pc:sldChg>
      <pc:sldChg chg="addCm delCm modNotesTx">
        <pc:chgData name="Azrin" userId="f063266d3cdefe4b" providerId="LiveId" clId="{FAB3A75D-D942-4921-A1A3-441B8E42BB08}" dt="2021-01-11T19:30:45.637" v="343" actId="1592"/>
        <pc:sldMkLst>
          <pc:docMk/>
          <pc:sldMk cId="4136764915" sldId="275"/>
        </pc:sldMkLst>
      </pc:sldChg>
      <pc:sldChg chg="new del addCm delCm">
        <pc:chgData name="Azrin" userId="f063266d3cdefe4b" providerId="LiveId" clId="{FAB3A75D-D942-4921-A1A3-441B8E42BB08}" dt="2021-01-11T19:29:56.877" v="312" actId="47"/>
        <pc:sldMkLst>
          <pc:docMk/>
          <pc:sldMk cId="2269909836" sldId="276"/>
        </pc:sldMkLst>
      </pc:sldChg>
      <pc:sldChg chg="addSp delSp modSp add mod ord addCm modCm">
        <pc:chgData name="Azrin" userId="f063266d3cdefe4b" providerId="LiveId" clId="{FAB3A75D-D942-4921-A1A3-441B8E42BB08}" dt="2021-01-11T19:33:20.189" v="360"/>
        <pc:sldMkLst>
          <pc:docMk/>
          <pc:sldMk cId="2922525009" sldId="277"/>
        </pc:sldMkLst>
        <pc:spChg chg="mod">
          <ac:chgData name="Azrin" userId="f063266d3cdefe4b" providerId="LiveId" clId="{FAB3A75D-D942-4921-A1A3-441B8E42BB08}" dt="2021-01-11T19:30:09.458" v="336" actId="20577"/>
          <ac:spMkLst>
            <pc:docMk/>
            <pc:sldMk cId="2922525009" sldId="277"/>
            <ac:spMk id="2" creationId="{F0BF64E7-83AF-4701-A1CD-8021BA54D107}"/>
          </ac:spMkLst>
        </pc:spChg>
        <pc:spChg chg="del">
          <ac:chgData name="Azrin" userId="f063266d3cdefe4b" providerId="LiveId" clId="{FAB3A75D-D942-4921-A1A3-441B8E42BB08}" dt="2021-01-11T19:30:22.088" v="340" actId="478"/>
          <ac:spMkLst>
            <pc:docMk/>
            <pc:sldMk cId="2922525009" sldId="277"/>
            <ac:spMk id="3" creationId="{4B229E95-A38D-49BE-8F2C-F54F2695CCC3}"/>
          </ac:spMkLst>
        </pc:spChg>
        <pc:spChg chg="del mod">
          <ac:chgData name="Azrin" userId="f063266d3cdefe4b" providerId="LiveId" clId="{FAB3A75D-D942-4921-A1A3-441B8E42BB08}" dt="2021-01-11T19:30:15.382" v="339" actId="478"/>
          <ac:spMkLst>
            <pc:docMk/>
            <pc:sldMk cId="2922525009" sldId="277"/>
            <ac:spMk id="4" creationId="{4315239D-B1E8-45DF-B657-139856CF2F9B}"/>
          </ac:spMkLst>
        </pc:spChg>
        <pc:spChg chg="add mod">
          <ac:chgData name="Azrin" userId="f063266d3cdefe4b" providerId="LiveId" clId="{FAB3A75D-D942-4921-A1A3-441B8E42BB08}" dt="2021-01-11T19:30:22.088" v="340" actId="478"/>
          <ac:spMkLst>
            <pc:docMk/>
            <pc:sldMk cId="2922525009" sldId="277"/>
            <ac:spMk id="7" creationId="{A0FC1614-FB72-40B5-B92B-5A36CF255138}"/>
          </ac:spMkLst>
        </pc:spChg>
        <pc:picChg chg="del">
          <ac:chgData name="Azrin" userId="f063266d3cdefe4b" providerId="LiveId" clId="{FAB3A75D-D942-4921-A1A3-441B8E42BB08}" dt="2021-01-11T19:30:12.074" v="337" actId="478"/>
          <ac:picMkLst>
            <pc:docMk/>
            <pc:sldMk cId="2922525009" sldId="277"/>
            <ac:picMk id="5" creationId="{4F257A2D-2F85-45A7-AF79-D25059C5C9ED}"/>
          </ac:picMkLst>
        </pc:picChg>
      </pc:sldChg>
      <pc:sldChg chg="addSp delSp modSp new del mod setBg">
        <pc:chgData name="Azrin" userId="f063266d3cdefe4b" providerId="LiveId" clId="{FAB3A75D-D942-4921-A1A3-441B8E42BB08}" dt="2021-01-12T02:35:19.575" v="394" actId="47"/>
        <pc:sldMkLst>
          <pc:docMk/>
          <pc:sldMk cId="3429558916" sldId="278"/>
        </pc:sldMkLst>
        <pc:spChg chg="add del">
          <ac:chgData name="Azrin" userId="f063266d3cdefe4b" providerId="LiveId" clId="{FAB3A75D-D942-4921-A1A3-441B8E42BB08}" dt="2021-01-12T02:22:06.746" v="391" actId="26606"/>
          <ac:spMkLst>
            <pc:docMk/>
            <pc:sldMk cId="3429558916" sldId="278"/>
            <ac:spMk id="8" creationId="{42A4FC2C-047E-45A5-965D-8E1E3BF09BC6}"/>
          </ac:spMkLst>
        </pc:spChg>
        <pc:picChg chg="add del mod">
          <ac:chgData name="Azrin" userId="f063266d3cdefe4b" providerId="LiveId" clId="{FAB3A75D-D942-4921-A1A3-441B8E42BB08}" dt="2021-01-12T02:35:17.528" v="393" actId="478"/>
          <ac:picMkLst>
            <pc:docMk/>
            <pc:sldMk cId="3429558916" sldId="278"/>
            <ac:picMk id="3" creationId="{BC42DA61-4D93-4796-BD5C-996C815AB532}"/>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1-11T11:32:00.213" idx="5">
    <p:pos x="7440" y="1060"/>
    <p:text>Why CT scans are helpful, and how does it allow us to access desired info about COVID-19?</p:text>
    <p:extLst>
      <p:ext uri="{C676402C-5697-4E1C-873F-D02D1690AC5C}">
        <p15:threadingInfo xmlns:p15="http://schemas.microsoft.com/office/powerpoint/2012/main" timeZoneBias="480"/>
      </p:ext>
    </p:extLst>
  </p:cm>
  <p:cm authorId="1" dt="2021-01-16T15:33:20.202" idx="8">
    <p:pos x="6564" y="2520"/>
    <p:text>108/256</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1-11T11:30:24.661" idx="4">
    <p:pos x="10" y="10"/>
    <p:text>How image thresholding works?</p:text>
    <p:extLst>
      <p:ext uri="{C676402C-5697-4E1C-873F-D02D1690AC5C}">
        <p15:threadingInfo xmlns:p15="http://schemas.microsoft.com/office/powerpoint/2012/main" timeZoneBias="480"/>
      </p:ext>
    </p:extLst>
  </p:cm>
  <p:cm authorId="1" dt="2021-01-11T11:32:59.935" idx="6">
    <p:pos x="106" y="106"/>
    <p:text>Also Layer multiple threshold methods to get accurate results.</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36B67-7C67-47C9-A20A-FCD4D1B445D8}" type="datetimeFigureOut">
              <a:rPr lang="en-US" smtClean="0"/>
              <a:t>5/27/22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211DD-64B9-4C28-A22F-C35AB23974C4}" type="slidenum">
              <a:rPr lang="en-US" smtClean="0"/>
              <a:t>‹#›</a:t>
            </a:fld>
            <a:endParaRPr lang="en-US"/>
          </a:p>
        </p:txBody>
      </p:sp>
    </p:spTree>
    <p:extLst>
      <p:ext uri="{BB962C8B-B14F-4D97-AF65-F5344CB8AC3E}">
        <p14:creationId xmlns:p14="http://schemas.microsoft.com/office/powerpoint/2010/main" val="359417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method, I'm extracting infected regions from COVID-19 positive patient CT scans. And CT scans are used because it is one of the most effective and functional way for detecting the severity and the degree of lung inflammation likely to be associated with COVID-19, also because these scans provide a detailed picture of the lungs. Shown in this diagram, as was previously spoken about, some of the most common COVID lung features are ground-glass opacities, crazy-paving patterns, and consolidation. Segmentations of these regions are important because its size &amp; position may relate to COVID-19 and because these CT findings are not specific to COVID-19 but can also be found in other respiratory diseases. So, we extract these regions using image thresholding.</a:t>
            </a:r>
          </a:p>
        </p:txBody>
      </p:sp>
      <p:sp>
        <p:nvSpPr>
          <p:cNvPr id="4" name="Slide Number Placeholder 3"/>
          <p:cNvSpPr>
            <a:spLocks noGrp="1"/>
          </p:cNvSpPr>
          <p:nvPr>
            <p:ph type="sldNum" sz="quarter" idx="5"/>
          </p:nvPr>
        </p:nvSpPr>
        <p:spPr/>
        <p:txBody>
          <a:bodyPr/>
          <a:lstStyle/>
          <a:p>
            <a:fld id="{C286B207-54FF-4975-A072-CDA863A6E886}" type="slidenum">
              <a:rPr lang="en-US" smtClean="0"/>
              <a:t>2</a:t>
            </a:fld>
            <a:endParaRPr lang="en-US"/>
          </a:p>
        </p:txBody>
      </p:sp>
    </p:spTree>
    <p:extLst>
      <p:ext uri="{BB962C8B-B14F-4D97-AF65-F5344CB8AC3E}">
        <p14:creationId xmlns:p14="http://schemas.microsoft.com/office/powerpoint/2010/main" val="397767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7813e18fd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7813e18fd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11145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method, I'm extracting infected regions from COVID-19 positive patient CT scans. And CT scans are used because it is one of the most effective and functional way for detecting the severity and the degree of lung inflammation likely to be associated with COVID-19, also because these scans provide a detailed picture of the lungs. Shown in this diagram, as was previously spoken about, some of the most common COVID lung features are ground-glass opacities, crazy-paving patterns, and consolidation. Segmentations of these regions are important because its size &amp; position may relate to COVID-19 and because these CT findings are not specific to COVID-19 but can also be found in other respiratory diseases. So, we extract these regions using image thresholding.</a:t>
            </a:r>
          </a:p>
        </p:txBody>
      </p:sp>
      <p:sp>
        <p:nvSpPr>
          <p:cNvPr id="4" name="Slide Number Placeholder 3"/>
          <p:cNvSpPr>
            <a:spLocks noGrp="1"/>
          </p:cNvSpPr>
          <p:nvPr>
            <p:ph type="sldNum" sz="quarter" idx="5"/>
          </p:nvPr>
        </p:nvSpPr>
        <p:spPr/>
        <p:txBody>
          <a:bodyPr/>
          <a:lstStyle/>
          <a:p>
            <a:fld id="{C286B207-54FF-4975-A072-CDA863A6E886}" type="slidenum">
              <a:rPr lang="en-US" smtClean="0"/>
              <a:t>4</a:t>
            </a:fld>
            <a:endParaRPr lang="en-US"/>
          </a:p>
        </p:txBody>
      </p:sp>
    </p:spTree>
    <p:extLst>
      <p:ext uri="{BB962C8B-B14F-4D97-AF65-F5344CB8AC3E}">
        <p14:creationId xmlns:p14="http://schemas.microsoft.com/office/powerpoint/2010/main" val="4112704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this we developed our method. First in A, there's a CT scan slice, then extracted lungs from the CT scan, after that we implemented either Yen or IJ Isodata thresholding based on the case, and then region adjacency graph thresholding which merges regions with similar pixel intensities, and we used this method to eliminate the uninfected segmented regions. Finally, we implemented binary thresholding again to calculate infection rate using pixel densities.</a:t>
            </a:r>
          </a:p>
          <a:p>
            <a:endParaRPr lang="en-US" dirty="0"/>
          </a:p>
        </p:txBody>
      </p:sp>
      <p:sp>
        <p:nvSpPr>
          <p:cNvPr id="4" name="Slide Number Placeholder 3"/>
          <p:cNvSpPr>
            <a:spLocks noGrp="1"/>
          </p:cNvSpPr>
          <p:nvPr>
            <p:ph type="sldNum" sz="quarter" idx="5"/>
          </p:nvPr>
        </p:nvSpPr>
        <p:spPr/>
        <p:txBody>
          <a:bodyPr/>
          <a:lstStyle/>
          <a:p>
            <a:fld id="{C286B207-54FF-4975-A072-CDA863A6E886}" type="slidenum">
              <a:rPr lang="en-US" smtClean="0"/>
              <a:t>7</a:t>
            </a:fld>
            <a:endParaRPr lang="en-US"/>
          </a:p>
        </p:txBody>
      </p:sp>
    </p:spTree>
    <p:extLst>
      <p:ext uri="{BB962C8B-B14F-4D97-AF65-F5344CB8AC3E}">
        <p14:creationId xmlns:p14="http://schemas.microsoft.com/office/powerpoint/2010/main" val="929272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future development, we are working further validating the method. And I was </a:t>
            </a:r>
            <a:r>
              <a:rPr lang="en-US" dirty="0" err="1"/>
              <a:t>intereseted</a:t>
            </a:r>
            <a:r>
              <a:rPr lang="en-US" dirty="0"/>
              <a:t> in analyzing COVID-19 patients using segmentations because medical image segmentation is an important image processing step in medical image analysis. Also, I've previously worked with image segmentations in another study. That's why I'm analyzing COVID-19 positive patients using segmentations of the infected regions of their lungs.</a:t>
            </a:r>
          </a:p>
        </p:txBody>
      </p:sp>
      <p:sp>
        <p:nvSpPr>
          <p:cNvPr id="4" name="Slide Number Placeholder 3"/>
          <p:cNvSpPr>
            <a:spLocks noGrp="1"/>
          </p:cNvSpPr>
          <p:nvPr>
            <p:ph type="sldNum" sz="quarter" idx="5"/>
          </p:nvPr>
        </p:nvSpPr>
        <p:spPr/>
        <p:txBody>
          <a:bodyPr/>
          <a:lstStyle/>
          <a:p>
            <a:fld id="{E1F211DD-64B9-4C28-A22F-C35AB23974C4}" type="slidenum">
              <a:rPr lang="en-US" smtClean="0"/>
              <a:t>8</a:t>
            </a:fld>
            <a:endParaRPr lang="en-US"/>
          </a:p>
        </p:txBody>
      </p:sp>
    </p:spTree>
    <p:extLst>
      <p:ext uri="{BB962C8B-B14F-4D97-AF65-F5344CB8AC3E}">
        <p14:creationId xmlns:p14="http://schemas.microsoft.com/office/powerpoint/2010/main" val="881362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5039-CF63-4EC3-8E53-A758269CDF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254EE1-2564-4010-BADC-8EE39B00F0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AF6436-D9A3-4A42-A7CC-5293F1EAEB7E}"/>
              </a:ext>
            </a:extLst>
          </p:cNvPr>
          <p:cNvSpPr>
            <a:spLocks noGrp="1"/>
          </p:cNvSpPr>
          <p:nvPr>
            <p:ph type="dt" sz="half" idx="10"/>
          </p:nvPr>
        </p:nvSpPr>
        <p:spPr/>
        <p:txBody>
          <a:bodyPr/>
          <a:lstStyle/>
          <a:p>
            <a:fld id="{11C56BD5-28F6-4D74-A62A-F2369B7D17D8}" type="datetimeFigureOut">
              <a:rPr lang="en-US" smtClean="0"/>
              <a:t>5/27/22</a:t>
            </a:fld>
            <a:endParaRPr lang="en-US"/>
          </a:p>
        </p:txBody>
      </p:sp>
      <p:sp>
        <p:nvSpPr>
          <p:cNvPr id="5" name="Footer Placeholder 4">
            <a:extLst>
              <a:ext uri="{FF2B5EF4-FFF2-40B4-BE49-F238E27FC236}">
                <a16:creationId xmlns:a16="http://schemas.microsoft.com/office/drawing/2014/main" id="{9ED578AE-A75A-4E83-A263-26BF3616E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E71FD-84B1-4FCF-850C-E07822200B5E}"/>
              </a:ext>
            </a:extLst>
          </p:cNvPr>
          <p:cNvSpPr>
            <a:spLocks noGrp="1"/>
          </p:cNvSpPr>
          <p:nvPr>
            <p:ph type="sldNum" sz="quarter" idx="12"/>
          </p:nvPr>
        </p:nvSpPr>
        <p:spPr/>
        <p:txBody>
          <a:bodyPr/>
          <a:lstStyle/>
          <a:p>
            <a:fld id="{3DCD6E86-1BF5-4C4A-9E96-C8C1DFBD413D}" type="slidenum">
              <a:rPr lang="en-US" smtClean="0"/>
              <a:t>‹#›</a:t>
            </a:fld>
            <a:endParaRPr lang="en-US"/>
          </a:p>
        </p:txBody>
      </p:sp>
    </p:spTree>
    <p:extLst>
      <p:ext uri="{BB962C8B-B14F-4D97-AF65-F5344CB8AC3E}">
        <p14:creationId xmlns:p14="http://schemas.microsoft.com/office/powerpoint/2010/main" val="1952277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003E5-6A45-45C3-8CA2-EF00536227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EA51F6-0984-460E-BA94-293A956B08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001EE-306C-449C-8B07-F5AB3C953767}"/>
              </a:ext>
            </a:extLst>
          </p:cNvPr>
          <p:cNvSpPr>
            <a:spLocks noGrp="1"/>
          </p:cNvSpPr>
          <p:nvPr>
            <p:ph type="dt" sz="half" idx="10"/>
          </p:nvPr>
        </p:nvSpPr>
        <p:spPr/>
        <p:txBody>
          <a:bodyPr/>
          <a:lstStyle/>
          <a:p>
            <a:fld id="{11C56BD5-28F6-4D74-A62A-F2369B7D17D8}" type="datetimeFigureOut">
              <a:rPr lang="en-US" smtClean="0"/>
              <a:t>5/27/22</a:t>
            </a:fld>
            <a:endParaRPr lang="en-US"/>
          </a:p>
        </p:txBody>
      </p:sp>
      <p:sp>
        <p:nvSpPr>
          <p:cNvPr id="5" name="Footer Placeholder 4">
            <a:extLst>
              <a:ext uri="{FF2B5EF4-FFF2-40B4-BE49-F238E27FC236}">
                <a16:creationId xmlns:a16="http://schemas.microsoft.com/office/drawing/2014/main" id="{D6F5B40E-FF31-4032-9C2A-37A626F0A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EA9516-FBE1-44F3-93EF-E0AB0BC952A3}"/>
              </a:ext>
            </a:extLst>
          </p:cNvPr>
          <p:cNvSpPr>
            <a:spLocks noGrp="1"/>
          </p:cNvSpPr>
          <p:nvPr>
            <p:ph type="sldNum" sz="quarter" idx="12"/>
          </p:nvPr>
        </p:nvSpPr>
        <p:spPr/>
        <p:txBody>
          <a:bodyPr/>
          <a:lstStyle/>
          <a:p>
            <a:fld id="{3DCD6E86-1BF5-4C4A-9E96-C8C1DFBD413D}" type="slidenum">
              <a:rPr lang="en-US" smtClean="0"/>
              <a:t>‹#›</a:t>
            </a:fld>
            <a:endParaRPr lang="en-US"/>
          </a:p>
        </p:txBody>
      </p:sp>
    </p:spTree>
    <p:extLst>
      <p:ext uri="{BB962C8B-B14F-4D97-AF65-F5344CB8AC3E}">
        <p14:creationId xmlns:p14="http://schemas.microsoft.com/office/powerpoint/2010/main" val="1156604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835EF3-DB40-48E6-AF0F-EABDE09427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984629-C527-4655-9F4D-C3B6EA79A3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0EB14-3A25-4755-BDA0-D0B1B06C05A6}"/>
              </a:ext>
            </a:extLst>
          </p:cNvPr>
          <p:cNvSpPr>
            <a:spLocks noGrp="1"/>
          </p:cNvSpPr>
          <p:nvPr>
            <p:ph type="dt" sz="half" idx="10"/>
          </p:nvPr>
        </p:nvSpPr>
        <p:spPr/>
        <p:txBody>
          <a:bodyPr/>
          <a:lstStyle/>
          <a:p>
            <a:fld id="{11C56BD5-28F6-4D74-A62A-F2369B7D17D8}" type="datetimeFigureOut">
              <a:rPr lang="en-US" smtClean="0"/>
              <a:t>5/27/22</a:t>
            </a:fld>
            <a:endParaRPr lang="en-US"/>
          </a:p>
        </p:txBody>
      </p:sp>
      <p:sp>
        <p:nvSpPr>
          <p:cNvPr id="5" name="Footer Placeholder 4">
            <a:extLst>
              <a:ext uri="{FF2B5EF4-FFF2-40B4-BE49-F238E27FC236}">
                <a16:creationId xmlns:a16="http://schemas.microsoft.com/office/drawing/2014/main" id="{786C8104-1F67-436D-9A72-FFD7F20A4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7C56D-9AB4-4FB3-813D-DEFDC3E8CB76}"/>
              </a:ext>
            </a:extLst>
          </p:cNvPr>
          <p:cNvSpPr>
            <a:spLocks noGrp="1"/>
          </p:cNvSpPr>
          <p:nvPr>
            <p:ph type="sldNum" sz="quarter" idx="12"/>
          </p:nvPr>
        </p:nvSpPr>
        <p:spPr/>
        <p:txBody>
          <a:bodyPr/>
          <a:lstStyle/>
          <a:p>
            <a:fld id="{3DCD6E86-1BF5-4C4A-9E96-C8C1DFBD413D}" type="slidenum">
              <a:rPr lang="en-US" smtClean="0"/>
              <a:t>‹#›</a:t>
            </a:fld>
            <a:endParaRPr lang="en-US"/>
          </a:p>
        </p:txBody>
      </p:sp>
    </p:spTree>
    <p:extLst>
      <p:ext uri="{BB962C8B-B14F-4D97-AF65-F5344CB8AC3E}">
        <p14:creationId xmlns:p14="http://schemas.microsoft.com/office/powerpoint/2010/main" val="98889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7A2F-DAFA-4729-9A03-1E63D59E1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700E80-B787-4787-830D-82AD6FE6A9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F5158-E9DD-4323-AA85-8E84F46884BA}"/>
              </a:ext>
            </a:extLst>
          </p:cNvPr>
          <p:cNvSpPr>
            <a:spLocks noGrp="1"/>
          </p:cNvSpPr>
          <p:nvPr>
            <p:ph type="dt" sz="half" idx="10"/>
          </p:nvPr>
        </p:nvSpPr>
        <p:spPr/>
        <p:txBody>
          <a:bodyPr/>
          <a:lstStyle/>
          <a:p>
            <a:fld id="{11C56BD5-28F6-4D74-A62A-F2369B7D17D8}" type="datetimeFigureOut">
              <a:rPr lang="en-US" smtClean="0"/>
              <a:t>5/27/22</a:t>
            </a:fld>
            <a:endParaRPr lang="en-US"/>
          </a:p>
        </p:txBody>
      </p:sp>
      <p:sp>
        <p:nvSpPr>
          <p:cNvPr id="5" name="Footer Placeholder 4">
            <a:extLst>
              <a:ext uri="{FF2B5EF4-FFF2-40B4-BE49-F238E27FC236}">
                <a16:creationId xmlns:a16="http://schemas.microsoft.com/office/drawing/2014/main" id="{98F77CC8-E031-46E7-A2FD-A7D3E722A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6C23D-7438-4896-A327-307A3C97F556}"/>
              </a:ext>
            </a:extLst>
          </p:cNvPr>
          <p:cNvSpPr>
            <a:spLocks noGrp="1"/>
          </p:cNvSpPr>
          <p:nvPr>
            <p:ph type="sldNum" sz="quarter" idx="12"/>
          </p:nvPr>
        </p:nvSpPr>
        <p:spPr/>
        <p:txBody>
          <a:bodyPr/>
          <a:lstStyle/>
          <a:p>
            <a:fld id="{3DCD6E86-1BF5-4C4A-9E96-C8C1DFBD413D}" type="slidenum">
              <a:rPr lang="en-US" smtClean="0"/>
              <a:t>‹#›</a:t>
            </a:fld>
            <a:endParaRPr lang="en-US"/>
          </a:p>
        </p:txBody>
      </p:sp>
    </p:spTree>
    <p:extLst>
      <p:ext uri="{BB962C8B-B14F-4D97-AF65-F5344CB8AC3E}">
        <p14:creationId xmlns:p14="http://schemas.microsoft.com/office/powerpoint/2010/main" val="16573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B5FC-B521-447E-B1AE-0EF57570FC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AE7EA0-4DA6-4245-BA15-898E54BEC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3724C8-31B0-40DA-A5EF-8FB89C0390F9}"/>
              </a:ext>
            </a:extLst>
          </p:cNvPr>
          <p:cNvSpPr>
            <a:spLocks noGrp="1"/>
          </p:cNvSpPr>
          <p:nvPr>
            <p:ph type="dt" sz="half" idx="10"/>
          </p:nvPr>
        </p:nvSpPr>
        <p:spPr/>
        <p:txBody>
          <a:bodyPr/>
          <a:lstStyle/>
          <a:p>
            <a:fld id="{11C56BD5-28F6-4D74-A62A-F2369B7D17D8}" type="datetimeFigureOut">
              <a:rPr lang="en-US" smtClean="0"/>
              <a:t>5/27/22</a:t>
            </a:fld>
            <a:endParaRPr lang="en-US"/>
          </a:p>
        </p:txBody>
      </p:sp>
      <p:sp>
        <p:nvSpPr>
          <p:cNvPr id="5" name="Footer Placeholder 4">
            <a:extLst>
              <a:ext uri="{FF2B5EF4-FFF2-40B4-BE49-F238E27FC236}">
                <a16:creationId xmlns:a16="http://schemas.microsoft.com/office/drawing/2014/main" id="{707AFC7E-50E7-4791-97E4-03E3CF2F1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E47DB-ACCC-47F0-9FBE-F6AC538C50BF}"/>
              </a:ext>
            </a:extLst>
          </p:cNvPr>
          <p:cNvSpPr>
            <a:spLocks noGrp="1"/>
          </p:cNvSpPr>
          <p:nvPr>
            <p:ph type="sldNum" sz="quarter" idx="12"/>
          </p:nvPr>
        </p:nvSpPr>
        <p:spPr/>
        <p:txBody>
          <a:bodyPr/>
          <a:lstStyle/>
          <a:p>
            <a:fld id="{3DCD6E86-1BF5-4C4A-9E96-C8C1DFBD413D}" type="slidenum">
              <a:rPr lang="en-US" smtClean="0"/>
              <a:t>‹#›</a:t>
            </a:fld>
            <a:endParaRPr lang="en-US"/>
          </a:p>
        </p:txBody>
      </p:sp>
    </p:spTree>
    <p:extLst>
      <p:ext uri="{BB962C8B-B14F-4D97-AF65-F5344CB8AC3E}">
        <p14:creationId xmlns:p14="http://schemas.microsoft.com/office/powerpoint/2010/main" val="372826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96D66-15E2-4929-A26C-CB24DD56F3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54A21F-D061-4E0A-89A0-777246C2D7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84FB0D-8A31-496E-A144-157428A86C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248979-C819-4008-B600-B107700232F1}"/>
              </a:ext>
            </a:extLst>
          </p:cNvPr>
          <p:cNvSpPr>
            <a:spLocks noGrp="1"/>
          </p:cNvSpPr>
          <p:nvPr>
            <p:ph type="dt" sz="half" idx="10"/>
          </p:nvPr>
        </p:nvSpPr>
        <p:spPr/>
        <p:txBody>
          <a:bodyPr/>
          <a:lstStyle/>
          <a:p>
            <a:fld id="{11C56BD5-28F6-4D74-A62A-F2369B7D17D8}" type="datetimeFigureOut">
              <a:rPr lang="en-US" smtClean="0"/>
              <a:t>5/27/22</a:t>
            </a:fld>
            <a:endParaRPr lang="en-US"/>
          </a:p>
        </p:txBody>
      </p:sp>
      <p:sp>
        <p:nvSpPr>
          <p:cNvPr id="6" name="Footer Placeholder 5">
            <a:extLst>
              <a:ext uri="{FF2B5EF4-FFF2-40B4-BE49-F238E27FC236}">
                <a16:creationId xmlns:a16="http://schemas.microsoft.com/office/drawing/2014/main" id="{81BC1C87-2F0D-4ED9-94FC-AD9D0E909F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E7B8BB-B1AD-4AAE-84CF-D70098BC9C8B}"/>
              </a:ext>
            </a:extLst>
          </p:cNvPr>
          <p:cNvSpPr>
            <a:spLocks noGrp="1"/>
          </p:cNvSpPr>
          <p:nvPr>
            <p:ph type="sldNum" sz="quarter" idx="12"/>
          </p:nvPr>
        </p:nvSpPr>
        <p:spPr/>
        <p:txBody>
          <a:bodyPr/>
          <a:lstStyle/>
          <a:p>
            <a:fld id="{3DCD6E86-1BF5-4C4A-9E96-C8C1DFBD413D}" type="slidenum">
              <a:rPr lang="en-US" smtClean="0"/>
              <a:t>‹#›</a:t>
            </a:fld>
            <a:endParaRPr lang="en-US"/>
          </a:p>
        </p:txBody>
      </p:sp>
    </p:spTree>
    <p:extLst>
      <p:ext uri="{BB962C8B-B14F-4D97-AF65-F5344CB8AC3E}">
        <p14:creationId xmlns:p14="http://schemas.microsoft.com/office/powerpoint/2010/main" val="429493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5467-475D-45F1-B8FC-8BAF19DCF5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CFC3D1-9066-42AA-9D84-6A18E6177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95F61C-6FA6-40EA-A9D5-8D08564319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84D45E-DA80-45C3-A12A-C6453D1827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8D0A81-DF7E-42A6-91E8-A6BDBFABCB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5C3C75-E427-4995-B2E6-D1A1AFC45B90}"/>
              </a:ext>
            </a:extLst>
          </p:cNvPr>
          <p:cNvSpPr>
            <a:spLocks noGrp="1"/>
          </p:cNvSpPr>
          <p:nvPr>
            <p:ph type="dt" sz="half" idx="10"/>
          </p:nvPr>
        </p:nvSpPr>
        <p:spPr/>
        <p:txBody>
          <a:bodyPr/>
          <a:lstStyle/>
          <a:p>
            <a:fld id="{11C56BD5-28F6-4D74-A62A-F2369B7D17D8}" type="datetimeFigureOut">
              <a:rPr lang="en-US" smtClean="0"/>
              <a:t>5/27/22</a:t>
            </a:fld>
            <a:endParaRPr lang="en-US"/>
          </a:p>
        </p:txBody>
      </p:sp>
      <p:sp>
        <p:nvSpPr>
          <p:cNvPr id="8" name="Footer Placeholder 7">
            <a:extLst>
              <a:ext uri="{FF2B5EF4-FFF2-40B4-BE49-F238E27FC236}">
                <a16:creationId xmlns:a16="http://schemas.microsoft.com/office/drawing/2014/main" id="{0F536D62-0EEF-40C1-805A-ACE14A3A93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F626F3-1E61-434A-BB38-DC91867B73B0}"/>
              </a:ext>
            </a:extLst>
          </p:cNvPr>
          <p:cNvSpPr>
            <a:spLocks noGrp="1"/>
          </p:cNvSpPr>
          <p:nvPr>
            <p:ph type="sldNum" sz="quarter" idx="12"/>
          </p:nvPr>
        </p:nvSpPr>
        <p:spPr/>
        <p:txBody>
          <a:bodyPr/>
          <a:lstStyle/>
          <a:p>
            <a:fld id="{3DCD6E86-1BF5-4C4A-9E96-C8C1DFBD413D}" type="slidenum">
              <a:rPr lang="en-US" smtClean="0"/>
              <a:t>‹#›</a:t>
            </a:fld>
            <a:endParaRPr lang="en-US"/>
          </a:p>
        </p:txBody>
      </p:sp>
    </p:spTree>
    <p:extLst>
      <p:ext uri="{BB962C8B-B14F-4D97-AF65-F5344CB8AC3E}">
        <p14:creationId xmlns:p14="http://schemas.microsoft.com/office/powerpoint/2010/main" val="195746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6654-4CB1-4445-95CF-2E650B5B8C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2E10AD-9F87-4F0F-9E10-DBDE5F5A163D}"/>
              </a:ext>
            </a:extLst>
          </p:cNvPr>
          <p:cNvSpPr>
            <a:spLocks noGrp="1"/>
          </p:cNvSpPr>
          <p:nvPr>
            <p:ph type="dt" sz="half" idx="10"/>
          </p:nvPr>
        </p:nvSpPr>
        <p:spPr/>
        <p:txBody>
          <a:bodyPr/>
          <a:lstStyle/>
          <a:p>
            <a:fld id="{11C56BD5-28F6-4D74-A62A-F2369B7D17D8}" type="datetimeFigureOut">
              <a:rPr lang="en-US" smtClean="0"/>
              <a:t>5/27/22</a:t>
            </a:fld>
            <a:endParaRPr lang="en-US"/>
          </a:p>
        </p:txBody>
      </p:sp>
      <p:sp>
        <p:nvSpPr>
          <p:cNvPr id="4" name="Footer Placeholder 3">
            <a:extLst>
              <a:ext uri="{FF2B5EF4-FFF2-40B4-BE49-F238E27FC236}">
                <a16:creationId xmlns:a16="http://schemas.microsoft.com/office/drawing/2014/main" id="{C2C180B4-89ED-4A9C-9D0E-721CDE2004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C62028-C88D-426C-B0C0-3F5B917BF041}"/>
              </a:ext>
            </a:extLst>
          </p:cNvPr>
          <p:cNvSpPr>
            <a:spLocks noGrp="1"/>
          </p:cNvSpPr>
          <p:nvPr>
            <p:ph type="sldNum" sz="quarter" idx="12"/>
          </p:nvPr>
        </p:nvSpPr>
        <p:spPr/>
        <p:txBody>
          <a:bodyPr/>
          <a:lstStyle/>
          <a:p>
            <a:fld id="{3DCD6E86-1BF5-4C4A-9E96-C8C1DFBD413D}" type="slidenum">
              <a:rPr lang="en-US" smtClean="0"/>
              <a:t>‹#›</a:t>
            </a:fld>
            <a:endParaRPr lang="en-US"/>
          </a:p>
        </p:txBody>
      </p:sp>
    </p:spTree>
    <p:extLst>
      <p:ext uri="{BB962C8B-B14F-4D97-AF65-F5344CB8AC3E}">
        <p14:creationId xmlns:p14="http://schemas.microsoft.com/office/powerpoint/2010/main" val="340029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E60581-DB6C-47A6-B096-9BF5532CB3E4}"/>
              </a:ext>
            </a:extLst>
          </p:cNvPr>
          <p:cNvSpPr>
            <a:spLocks noGrp="1"/>
          </p:cNvSpPr>
          <p:nvPr>
            <p:ph type="dt" sz="half" idx="10"/>
          </p:nvPr>
        </p:nvSpPr>
        <p:spPr/>
        <p:txBody>
          <a:bodyPr/>
          <a:lstStyle/>
          <a:p>
            <a:fld id="{11C56BD5-28F6-4D74-A62A-F2369B7D17D8}" type="datetimeFigureOut">
              <a:rPr lang="en-US" smtClean="0"/>
              <a:t>5/27/22</a:t>
            </a:fld>
            <a:endParaRPr lang="en-US"/>
          </a:p>
        </p:txBody>
      </p:sp>
      <p:sp>
        <p:nvSpPr>
          <p:cNvPr id="3" name="Footer Placeholder 2">
            <a:extLst>
              <a:ext uri="{FF2B5EF4-FFF2-40B4-BE49-F238E27FC236}">
                <a16:creationId xmlns:a16="http://schemas.microsoft.com/office/drawing/2014/main" id="{AD6A9565-E4B2-421F-859E-D716972004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A8CE1E-BEF5-4D23-A644-70DC679BFC68}"/>
              </a:ext>
            </a:extLst>
          </p:cNvPr>
          <p:cNvSpPr>
            <a:spLocks noGrp="1"/>
          </p:cNvSpPr>
          <p:nvPr>
            <p:ph type="sldNum" sz="quarter" idx="12"/>
          </p:nvPr>
        </p:nvSpPr>
        <p:spPr/>
        <p:txBody>
          <a:bodyPr/>
          <a:lstStyle/>
          <a:p>
            <a:fld id="{3DCD6E86-1BF5-4C4A-9E96-C8C1DFBD413D}" type="slidenum">
              <a:rPr lang="en-US" smtClean="0"/>
              <a:t>‹#›</a:t>
            </a:fld>
            <a:endParaRPr lang="en-US"/>
          </a:p>
        </p:txBody>
      </p:sp>
    </p:spTree>
    <p:extLst>
      <p:ext uri="{BB962C8B-B14F-4D97-AF65-F5344CB8AC3E}">
        <p14:creationId xmlns:p14="http://schemas.microsoft.com/office/powerpoint/2010/main" val="159248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2E77-2C0E-47FC-8774-4CBB4058CA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B12D25-F65B-45F5-943D-C27BBFA8EB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775030-38AF-44EE-9E9F-B603DE090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9B2B20-AFD3-4A83-BA4B-18F134754EBA}"/>
              </a:ext>
            </a:extLst>
          </p:cNvPr>
          <p:cNvSpPr>
            <a:spLocks noGrp="1"/>
          </p:cNvSpPr>
          <p:nvPr>
            <p:ph type="dt" sz="half" idx="10"/>
          </p:nvPr>
        </p:nvSpPr>
        <p:spPr/>
        <p:txBody>
          <a:bodyPr/>
          <a:lstStyle/>
          <a:p>
            <a:fld id="{11C56BD5-28F6-4D74-A62A-F2369B7D17D8}" type="datetimeFigureOut">
              <a:rPr lang="en-US" smtClean="0"/>
              <a:t>5/27/22</a:t>
            </a:fld>
            <a:endParaRPr lang="en-US"/>
          </a:p>
        </p:txBody>
      </p:sp>
      <p:sp>
        <p:nvSpPr>
          <p:cNvPr id="6" name="Footer Placeholder 5">
            <a:extLst>
              <a:ext uri="{FF2B5EF4-FFF2-40B4-BE49-F238E27FC236}">
                <a16:creationId xmlns:a16="http://schemas.microsoft.com/office/drawing/2014/main" id="{8ED027E2-F9CE-4CDE-95C3-CF08C3B361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57749D-C73E-4D12-972B-35FDB233E1BF}"/>
              </a:ext>
            </a:extLst>
          </p:cNvPr>
          <p:cNvSpPr>
            <a:spLocks noGrp="1"/>
          </p:cNvSpPr>
          <p:nvPr>
            <p:ph type="sldNum" sz="quarter" idx="12"/>
          </p:nvPr>
        </p:nvSpPr>
        <p:spPr/>
        <p:txBody>
          <a:bodyPr/>
          <a:lstStyle/>
          <a:p>
            <a:fld id="{3DCD6E86-1BF5-4C4A-9E96-C8C1DFBD413D}" type="slidenum">
              <a:rPr lang="en-US" smtClean="0"/>
              <a:t>‹#›</a:t>
            </a:fld>
            <a:endParaRPr lang="en-US"/>
          </a:p>
        </p:txBody>
      </p:sp>
    </p:spTree>
    <p:extLst>
      <p:ext uri="{BB962C8B-B14F-4D97-AF65-F5344CB8AC3E}">
        <p14:creationId xmlns:p14="http://schemas.microsoft.com/office/powerpoint/2010/main" val="290357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2708-9570-4FA4-AE34-6957A29F5B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5786AA-7371-4968-AC9C-AF4804F1CD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179A9B-3209-4052-A513-BB27D2180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3663-E282-4C36-87E3-85245AC5C70F}"/>
              </a:ext>
            </a:extLst>
          </p:cNvPr>
          <p:cNvSpPr>
            <a:spLocks noGrp="1"/>
          </p:cNvSpPr>
          <p:nvPr>
            <p:ph type="dt" sz="half" idx="10"/>
          </p:nvPr>
        </p:nvSpPr>
        <p:spPr/>
        <p:txBody>
          <a:bodyPr/>
          <a:lstStyle/>
          <a:p>
            <a:fld id="{11C56BD5-28F6-4D74-A62A-F2369B7D17D8}" type="datetimeFigureOut">
              <a:rPr lang="en-US" smtClean="0"/>
              <a:t>5/27/22</a:t>
            </a:fld>
            <a:endParaRPr lang="en-US"/>
          </a:p>
        </p:txBody>
      </p:sp>
      <p:sp>
        <p:nvSpPr>
          <p:cNvPr id="6" name="Footer Placeholder 5">
            <a:extLst>
              <a:ext uri="{FF2B5EF4-FFF2-40B4-BE49-F238E27FC236}">
                <a16:creationId xmlns:a16="http://schemas.microsoft.com/office/drawing/2014/main" id="{16846E65-C2FF-4A42-8BEF-E0FBD4B484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8F8F3A-BAFE-4EFD-A452-12DB3B5F9B78}"/>
              </a:ext>
            </a:extLst>
          </p:cNvPr>
          <p:cNvSpPr>
            <a:spLocks noGrp="1"/>
          </p:cNvSpPr>
          <p:nvPr>
            <p:ph type="sldNum" sz="quarter" idx="12"/>
          </p:nvPr>
        </p:nvSpPr>
        <p:spPr/>
        <p:txBody>
          <a:bodyPr/>
          <a:lstStyle/>
          <a:p>
            <a:fld id="{3DCD6E86-1BF5-4C4A-9E96-C8C1DFBD413D}" type="slidenum">
              <a:rPr lang="en-US" smtClean="0"/>
              <a:t>‹#›</a:t>
            </a:fld>
            <a:endParaRPr lang="en-US"/>
          </a:p>
        </p:txBody>
      </p:sp>
    </p:spTree>
    <p:extLst>
      <p:ext uri="{BB962C8B-B14F-4D97-AF65-F5344CB8AC3E}">
        <p14:creationId xmlns:p14="http://schemas.microsoft.com/office/powerpoint/2010/main" val="397642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125C5B-BAFD-44B2-95E0-057BBDEA4A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00767F-79B2-4C0F-8195-2DD54C672A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943B8-463D-4365-9642-12E7FA30EC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56BD5-28F6-4D74-A62A-F2369B7D17D8}" type="datetimeFigureOut">
              <a:rPr lang="en-US" smtClean="0"/>
              <a:t>5/27/22</a:t>
            </a:fld>
            <a:endParaRPr lang="en-US"/>
          </a:p>
        </p:txBody>
      </p:sp>
      <p:sp>
        <p:nvSpPr>
          <p:cNvPr id="5" name="Footer Placeholder 4">
            <a:extLst>
              <a:ext uri="{FF2B5EF4-FFF2-40B4-BE49-F238E27FC236}">
                <a16:creationId xmlns:a16="http://schemas.microsoft.com/office/drawing/2014/main" id="{2C906226-ADA0-4EDE-B20C-A6EB6CEEF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3D0B7E-82FA-4E1B-867B-7B56A9986D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D6E86-1BF5-4C4A-9E96-C8C1DFBD413D}" type="slidenum">
              <a:rPr lang="en-US" smtClean="0"/>
              <a:t>‹#›</a:t>
            </a:fld>
            <a:endParaRPr lang="en-US"/>
          </a:p>
        </p:txBody>
      </p:sp>
    </p:spTree>
    <p:extLst>
      <p:ext uri="{BB962C8B-B14F-4D97-AF65-F5344CB8AC3E}">
        <p14:creationId xmlns:p14="http://schemas.microsoft.com/office/powerpoint/2010/main" val="1667423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comments" Target="../comments/comment2.xml"/><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8000" r="-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F22F-453B-40C4-A6DA-DBED1BD00A02}"/>
              </a:ext>
            </a:extLst>
          </p:cNvPr>
          <p:cNvSpPr>
            <a:spLocks noGrp="1"/>
          </p:cNvSpPr>
          <p:nvPr>
            <p:ph type="ctrTitle"/>
          </p:nvPr>
        </p:nvSpPr>
        <p:spPr>
          <a:xfrm>
            <a:off x="2347447" y="1212056"/>
            <a:ext cx="7582829" cy="4433888"/>
          </a:xfrm>
          <a:solidFill>
            <a:schemeClr val="bg1"/>
          </a:solidFill>
          <a:ln w="19050">
            <a:solidFill>
              <a:schemeClr val="tx1"/>
            </a:solidFill>
          </a:ln>
        </p:spPr>
        <p:style>
          <a:lnRef idx="0">
            <a:scrgbClr r="0" g="0" b="0"/>
          </a:lnRef>
          <a:fillRef idx="0">
            <a:scrgbClr r="0" g="0" b="0"/>
          </a:fillRef>
          <a:effectRef idx="0">
            <a:scrgbClr r="0" g="0" b="0"/>
          </a:effectRef>
          <a:fontRef idx="minor">
            <a:schemeClr val="lt1"/>
          </a:fontRef>
        </p:style>
        <p:txBody>
          <a:bodyPr>
            <a:noAutofit/>
          </a:bodyPr>
          <a:lstStyle/>
          <a:p>
            <a:pPr>
              <a:lnSpc>
                <a:spcPct val="150000"/>
              </a:lnSpc>
            </a:pPr>
            <a:r>
              <a:rPr lang="en-US" sz="3600" dirty="0">
                <a:solidFill>
                  <a:schemeClr val="tx1"/>
                </a:solidFill>
                <a:latin typeface="+mj-lt"/>
              </a:rPr>
              <a:t>A Threshold-Based Segmentation Method for Quantification of COVID-19 Lung Infection</a:t>
            </a:r>
            <a:br>
              <a:rPr lang="en-US" sz="3600" dirty="0">
                <a:solidFill>
                  <a:schemeClr val="tx1"/>
                </a:solidFill>
                <a:latin typeface="+mj-lt"/>
              </a:rPr>
            </a:br>
            <a:r>
              <a:rPr lang="en-US" sz="2400" dirty="0">
                <a:solidFill>
                  <a:schemeClr val="tx1"/>
                </a:solidFill>
                <a:latin typeface="+mj-lt"/>
              </a:rPr>
              <a:t>Azrin Khan</a:t>
            </a:r>
            <a:br>
              <a:rPr lang="en-US" sz="2400" dirty="0">
                <a:solidFill>
                  <a:schemeClr val="tx1"/>
                </a:solidFill>
                <a:latin typeface="+mj-lt"/>
              </a:rPr>
            </a:br>
            <a:endParaRPr lang="en-US" sz="3600" dirty="0">
              <a:solidFill>
                <a:schemeClr val="tx1"/>
              </a:solidFill>
              <a:latin typeface="+mj-lt"/>
            </a:endParaRPr>
          </a:p>
        </p:txBody>
      </p:sp>
    </p:spTree>
    <p:extLst>
      <p:ext uri="{BB962C8B-B14F-4D97-AF65-F5344CB8AC3E}">
        <p14:creationId xmlns:p14="http://schemas.microsoft.com/office/powerpoint/2010/main" val="1536253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F64E7-83AF-4701-A1CD-8021BA54D107}"/>
              </a:ext>
            </a:extLst>
          </p:cNvPr>
          <p:cNvSpPr>
            <a:spLocks noGrp="1"/>
          </p:cNvSpPr>
          <p:nvPr>
            <p:ph type="title"/>
          </p:nvPr>
        </p:nvSpPr>
        <p:spPr>
          <a:xfrm>
            <a:off x="838200" y="143120"/>
            <a:ext cx="10515600" cy="1325563"/>
          </a:xfrm>
        </p:spPr>
        <p:txBody>
          <a:bodyPr/>
          <a:lstStyle/>
          <a:p>
            <a:pPr algn="ctr"/>
            <a:r>
              <a:rPr lang="en-US" dirty="0"/>
              <a:t>CT Scans &amp; Segmentations</a:t>
            </a:r>
          </a:p>
        </p:txBody>
      </p:sp>
      <p:sp>
        <p:nvSpPr>
          <p:cNvPr id="4" name="TextBox 3">
            <a:extLst>
              <a:ext uri="{FF2B5EF4-FFF2-40B4-BE49-F238E27FC236}">
                <a16:creationId xmlns:a16="http://schemas.microsoft.com/office/drawing/2014/main" id="{4315239D-B1E8-45DF-B657-139856CF2F9B}"/>
              </a:ext>
            </a:extLst>
          </p:cNvPr>
          <p:cNvSpPr txBox="1"/>
          <p:nvPr/>
        </p:nvSpPr>
        <p:spPr>
          <a:xfrm>
            <a:off x="838200" y="6627168"/>
            <a:ext cx="10541854" cy="230832"/>
          </a:xfrm>
          <a:prstGeom prst="rect">
            <a:avLst/>
          </a:prstGeom>
          <a:noFill/>
        </p:spPr>
        <p:txBody>
          <a:bodyPr wrap="square" rtlCol="0">
            <a:spAutoFit/>
          </a:bodyPr>
          <a:lstStyle/>
          <a:p>
            <a:r>
              <a:rPr lang="en-US" sz="900" dirty="0">
                <a:latin typeface="Bahnschrift Light" panose="020B0502040204020203" pitchFamily="34" charset="0"/>
              </a:rPr>
              <a:t>Ma Jun, Ge Cheng, Wang Yixin, An Xingle, Gao Jiantao, Yu Ziqi, … He Jian. (2020). COVID-19 CT Lung and Infection Segmentation Dataset (Version 1.0) [Data set]. Zenodo. </a:t>
            </a:r>
          </a:p>
        </p:txBody>
      </p:sp>
      <p:pic>
        <p:nvPicPr>
          <p:cNvPr id="7" name="Picture 6">
            <a:extLst>
              <a:ext uri="{FF2B5EF4-FFF2-40B4-BE49-F238E27FC236}">
                <a16:creationId xmlns:a16="http://schemas.microsoft.com/office/drawing/2014/main" id="{E5341CCC-3A3A-488A-B2D4-8881EEB81102}"/>
              </a:ext>
            </a:extLst>
          </p:cNvPr>
          <p:cNvPicPr>
            <a:picLocks noChangeAspect="1"/>
          </p:cNvPicPr>
          <p:nvPr/>
        </p:nvPicPr>
        <p:blipFill>
          <a:blip r:embed="rId3"/>
          <a:stretch>
            <a:fillRect/>
          </a:stretch>
        </p:blipFill>
        <p:spPr>
          <a:xfrm>
            <a:off x="838200" y="1943898"/>
            <a:ext cx="2775912" cy="2088300"/>
          </a:xfrm>
          <a:prstGeom prst="rect">
            <a:avLst/>
          </a:prstGeom>
        </p:spPr>
      </p:pic>
      <p:cxnSp>
        <p:nvCxnSpPr>
          <p:cNvPr id="9" name="Straight Arrow Connector 8">
            <a:extLst>
              <a:ext uri="{FF2B5EF4-FFF2-40B4-BE49-F238E27FC236}">
                <a16:creationId xmlns:a16="http://schemas.microsoft.com/office/drawing/2014/main" id="{FA892F92-8BA0-4520-8DCE-A19BBD0184D0}"/>
              </a:ext>
            </a:extLst>
          </p:cNvPr>
          <p:cNvCxnSpPr>
            <a:cxnSpLocks/>
            <a:stCxn id="12" idx="3"/>
            <a:endCxn id="20" idx="1"/>
          </p:cNvCxnSpPr>
          <p:nvPr/>
        </p:nvCxnSpPr>
        <p:spPr>
          <a:xfrm>
            <a:off x="7483956" y="5325747"/>
            <a:ext cx="1093932" cy="5874"/>
          </a:xfrm>
          <a:prstGeom prst="straightConnector1">
            <a:avLst/>
          </a:prstGeom>
          <a:ln w="57150">
            <a:solidFill>
              <a:schemeClr val="accent2"/>
            </a:solidFill>
            <a:tailEnd type="triangle"/>
          </a:ln>
        </p:spPr>
        <p:style>
          <a:lnRef idx="3">
            <a:schemeClr val="accent2"/>
          </a:lnRef>
          <a:fillRef idx="0">
            <a:schemeClr val="accent2"/>
          </a:fillRef>
          <a:effectRef idx="2">
            <a:schemeClr val="accent2"/>
          </a:effectRef>
          <a:fontRef idx="minor">
            <a:schemeClr val="tx1"/>
          </a:fontRef>
        </p:style>
      </p:cxnSp>
      <p:pic>
        <p:nvPicPr>
          <p:cNvPr id="11" name="Picture 10">
            <a:extLst>
              <a:ext uri="{FF2B5EF4-FFF2-40B4-BE49-F238E27FC236}">
                <a16:creationId xmlns:a16="http://schemas.microsoft.com/office/drawing/2014/main" id="{AD28C258-EFB8-4E1B-A3F6-73409EA34586}"/>
              </a:ext>
            </a:extLst>
          </p:cNvPr>
          <p:cNvPicPr>
            <a:picLocks noChangeAspect="1"/>
          </p:cNvPicPr>
          <p:nvPr/>
        </p:nvPicPr>
        <p:blipFill>
          <a:blip r:embed="rId4"/>
          <a:stretch>
            <a:fillRect/>
          </a:stretch>
        </p:blipFill>
        <p:spPr>
          <a:xfrm>
            <a:off x="4725394" y="1936026"/>
            <a:ext cx="2741212" cy="2088299"/>
          </a:xfrm>
          <a:prstGeom prst="rect">
            <a:avLst/>
          </a:prstGeom>
        </p:spPr>
      </p:pic>
      <p:pic>
        <p:nvPicPr>
          <p:cNvPr id="8" name="Picture 7">
            <a:extLst>
              <a:ext uri="{FF2B5EF4-FFF2-40B4-BE49-F238E27FC236}">
                <a16:creationId xmlns:a16="http://schemas.microsoft.com/office/drawing/2014/main" id="{F153C532-D463-4ECE-BBB4-986BD5E34404}"/>
              </a:ext>
            </a:extLst>
          </p:cNvPr>
          <p:cNvPicPr>
            <a:picLocks noChangeAspect="1"/>
          </p:cNvPicPr>
          <p:nvPr/>
        </p:nvPicPr>
        <p:blipFill>
          <a:blip r:embed="rId5"/>
          <a:stretch>
            <a:fillRect/>
          </a:stretch>
        </p:blipFill>
        <p:spPr>
          <a:xfrm>
            <a:off x="838200" y="4281596"/>
            <a:ext cx="2775912" cy="2088300"/>
          </a:xfrm>
          <a:prstGeom prst="rect">
            <a:avLst/>
          </a:prstGeom>
        </p:spPr>
      </p:pic>
      <p:pic>
        <p:nvPicPr>
          <p:cNvPr id="12" name="Picture 11">
            <a:extLst>
              <a:ext uri="{FF2B5EF4-FFF2-40B4-BE49-F238E27FC236}">
                <a16:creationId xmlns:a16="http://schemas.microsoft.com/office/drawing/2014/main" id="{E127E570-5090-4716-BF87-CD164B3EE490}"/>
              </a:ext>
            </a:extLst>
          </p:cNvPr>
          <p:cNvPicPr>
            <a:picLocks noChangeAspect="1"/>
          </p:cNvPicPr>
          <p:nvPr/>
        </p:nvPicPr>
        <p:blipFill>
          <a:blip r:embed="rId6"/>
          <a:stretch>
            <a:fillRect/>
          </a:stretch>
        </p:blipFill>
        <p:spPr>
          <a:xfrm>
            <a:off x="4708044" y="4281597"/>
            <a:ext cx="2775912" cy="2088299"/>
          </a:xfrm>
          <a:prstGeom prst="rect">
            <a:avLst/>
          </a:prstGeom>
        </p:spPr>
      </p:pic>
      <p:cxnSp>
        <p:nvCxnSpPr>
          <p:cNvPr id="13" name="Straight Arrow Connector 12">
            <a:extLst>
              <a:ext uri="{FF2B5EF4-FFF2-40B4-BE49-F238E27FC236}">
                <a16:creationId xmlns:a16="http://schemas.microsoft.com/office/drawing/2014/main" id="{6F7EBE09-E4BB-4129-B627-2A43B77CF121}"/>
              </a:ext>
            </a:extLst>
          </p:cNvPr>
          <p:cNvCxnSpPr>
            <a:cxnSpLocks/>
            <a:stCxn id="8" idx="3"/>
            <a:endCxn id="12" idx="1"/>
          </p:cNvCxnSpPr>
          <p:nvPr/>
        </p:nvCxnSpPr>
        <p:spPr>
          <a:xfrm>
            <a:off x="3614112" y="5325746"/>
            <a:ext cx="1093932" cy="1"/>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0E259D21-1598-4599-ABF8-BF97A0BB80D6}"/>
              </a:ext>
            </a:extLst>
          </p:cNvPr>
          <p:cNvPicPr>
            <a:picLocks noChangeAspect="1"/>
          </p:cNvPicPr>
          <p:nvPr/>
        </p:nvPicPr>
        <p:blipFill>
          <a:blip r:embed="rId7"/>
          <a:stretch>
            <a:fillRect/>
          </a:stretch>
        </p:blipFill>
        <p:spPr>
          <a:xfrm>
            <a:off x="8577888" y="4287471"/>
            <a:ext cx="2741212" cy="2088300"/>
          </a:xfrm>
          <a:prstGeom prst="rect">
            <a:avLst/>
          </a:prstGeom>
        </p:spPr>
      </p:pic>
      <p:pic>
        <p:nvPicPr>
          <p:cNvPr id="22" name="Picture 21">
            <a:extLst>
              <a:ext uri="{FF2B5EF4-FFF2-40B4-BE49-F238E27FC236}">
                <a16:creationId xmlns:a16="http://schemas.microsoft.com/office/drawing/2014/main" id="{DCD5C472-2947-45CB-8122-B11966AF3201}"/>
              </a:ext>
            </a:extLst>
          </p:cNvPr>
          <p:cNvPicPr>
            <a:picLocks noChangeAspect="1"/>
          </p:cNvPicPr>
          <p:nvPr/>
        </p:nvPicPr>
        <p:blipFill>
          <a:blip r:embed="rId8"/>
          <a:stretch>
            <a:fillRect/>
          </a:stretch>
        </p:blipFill>
        <p:spPr>
          <a:xfrm>
            <a:off x="8577888" y="1943899"/>
            <a:ext cx="2741212" cy="2088299"/>
          </a:xfrm>
          <a:prstGeom prst="rect">
            <a:avLst/>
          </a:prstGeom>
        </p:spPr>
      </p:pic>
      <p:cxnSp>
        <p:nvCxnSpPr>
          <p:cNvPr id="29" name="Straight Arrow Connector 28">
            <a:extLst>
              <a:ext uri="{FF2B5EF4-FFF2-40B4-BE49-F238E27FC236}">
                <a16:creationId xmlns:a16="http://schemas.microsoft.com/office/drawing/2014/main" id="{FEC4F33A-5006-408B-8C89-02EAF87B652A}"/>
              </a:ext>
            </a:extLst>
          </p:cNvPr>
          <p:cNvCxnSpPr>
            <a:cxnSpLocks/>
            <a:stCxn id="11" idx="3"/>
            <a:endCxn id="22" idx="1"/>
          </p:cNvCxnSpPr>
          <p:nvPr/>
        </p:nvCxnSpPr>
        <p:spPr>
          <a:xfrm>
            <a:off x="7466606" y="2980176"/>
            <a:ext cx="1111282" cy="7873"/>
          </a:xfrm>
          <a:prstGeom prst="straightConnector1">
            <a:avLst/>
          </a:prstGeom>
          <a:ln w="57150">
            <a:solidFill>
              <a:schemeClr val="accent2"/>
            </a:solidFill>
            <a:tailEnd type="triangle"/>
          </a:ln>
        </p:spPr>
        <p:style>
          <a:lnRef idx="3">
            <a:schemeClr val="accent2"/>
          </a:lnRef>
          <a:fillRef idx="0">
            <a:schemeClr val="accent2"/>
          </a:fillRef>
          <a:effectRef idx="2">
            <a:schemeClr val="accent2"/>
          </a:effectRef>
          <a:fontRef idx="minor">
            <a:schemeClr val="tx1"/>
          </a:fontRef>
        </p:style>
      </p:cxnSp>
      <p:cxnSp>
        <p:nvCxnSpPr>
          <p:cNvPr id="30" name="Straight Arrow Connector 29">
            <a:extLst>
              <a:ext uri="{FF2B5EF4-FFF2-40B4-BE49-F238E27FC236}">
                <a16:creationId xmlns:a16="http://schemas.microsoft.com/office/drawing/2014/main" id="{D3EA861C-DE54-4788-B6D4-1A97C55D48EA}"/>
              </a:ext>
            </a:extLst>
          </p:cNvPr>
          <p:cNvCxnSpPr>
            <a:cxnSpLocks/>
            <a:stCxn id="7" idx="3"/>
            <a:endCxn id="11" idx="1"/>
          </p:cNvCxnSpPr>
          <p:nvPr/>
        </p:nvCxnSpPr>
        <p:spPr>
          <a:xfrm flipV="1">
            <a:off x="3614112" y="2980176"/>
            <a:ext cx="1111282" cy="7872"/>
          </a:xfrm>
          <a:prstGeom prst="straightConnector1">
            <a:avLst/>
          </a:prstGeom>
          <a:ln w="57150">
            <a:solidFill>
              <a:schemeClr val="accent2">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39" name="TextBox 38">
            <a:extLst>
              <a:ext uri="{FF2B5EF4-FFF2-40B4-BE49-F238E27FC236}">
                <a16:creationId xmlns:a16="http://schemas.microsoft.com/office/drawing/2014/main" id="{72DAE8A6-448B-49F2-A94D-8310B0ECE4A8}"/>
              </a:ext>
            </a:extLst>
          </p:cNvPr>
          <p:cNvSpPr txBox="1"/>
          <p:nvPr/>
        </p:nvSpPr>
        <p:spPr>
          <a:xfrm>
            <a:off x="1184165" y="1562529"/>
            <a:ext cx="2083981" cy="369332"/>
          </a:xfrm>
          <a:prstGeom prst="rect">
            <a:avLst/>
          </a:prstGeom>
          <a:noFill/>
        </p:spPr>
        <p:txBody>
          <a:bodyPr wrap="square" rtlCol="0">
            <a:spAutoFit/>
          </a:bodyPr>
          <a:lstStyle/>
          <a:p>
            <a:pPr algn="ctr"/>
            <a:r>
              <a:rPr lang="en-US" dirty="0"/>
              <a:t>CT Image</a:t>
            </a:r>
          </a:p>
        </p:txBody>
      </p:sp>
      <p:sp>
        <p:nvSpPr>
          <p:cNvPr id="40" name="TextBox 39">
            <a:extLst>
              <a:ext uri="{FF2B5EF4-FFF2-40B4-BE49-F238E27FC236}">
                <a16:creationId xmlns:a16="http://schemas.microsoft.com/office/drawing/2014/main" id="{AB9B7751-2BC1-4CE0-96B7-27EAEDE291E6}"/>
              </a:ext>
            </a:extLst>
          </p:cNvPr>
          <p:cNvSpPr txBox="1"/>
          <p:nvPr/>
        </p:nvSpPr>
        <p:spPr>
          <a:xfrm>
            <a:off x="4874463" y="1562529"/>
            <a:ext cx="2443074" cy="369332"/>
          </a:xfrm>
          <a:prstGeom prst="rect">
            <a:avLst/>
          </a:prstGeom>
          <a:noFill/>
        </p:spPr>
        <p:txBody>
          <a:bodyPr wrap="square" rtlCol="0">
            <a:spAutoFit/>
          </a:bodyPr>
          <a:lstStyle/>
          <a:p>
            <a:pPr algn="ctr"/>
            <a:r>
              <a:rPr lang="en-US" dirty="0"/>
              <a:t>Segmented Infection</a:t>
            </a:r>
          </a:p>
        </p:txBody>
      </p:sp>
      <p:sp>
        <p:nvSpPr>
          <p:cNvPr id="41" name="TextBox 40">
            <a:extLst>
              <a:ext uri="{FF2B5EF4-FFF2-40B4-BE49-F238E27FC236}">
                <a16:creationId xmlns:a16="http://schemas.microsoft.com/office/drawing/2014/main" id="{03B59DC9-8E3E-4D8B-B07C-B4433DD4CAF5}"/>
              </a:ext>
            </a:extLst>
          </p:cNvPr>
          <p:cNvSpPr txBox="1"/>
          <p:nvPr/>
        </p:nvSpPr>
        <p:spPr>
          <a:xfrm>
            <a:off x="8906503" y="1562529"/>
            <a:ext cx="2083981" cy="369332"/>
          </a:xfrm>
          <a:prstGeom prst="rect">
            <a:avLst/>
          </a:prstGeom>
          <a:noFill/>
        </p:spPr>
        <p:txBody>
          <a:bodyPr wrap="square" rtlCol="0">
            <a:spAutoFit/>
          </a:bodyPr>
          <a:lstStyle/>
          <a:p>
            <a:pPr algn="ctr"/>
            <a:r>
              <a:rPr lang="en-US" dirty="0"/>
              <a:t>Infection Mask</a:t>
            </a:r>
          </a:p>
        </p:txBody>
      </p:sp>
    </p:spTree>
    <p:extLst>
      <p:ext uri="{BB962C8B-B14F-4D97-AF65-F5344CB8AC3E}">
        <p14:creationId xmlns:p14="http://schemas.microsoft.com/office/powerpoint/2010/main" val="244230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pSp>
        <p:nvGrpSpPr>
          <p:cNvPr id="309" name="Google Shape;309;p19"/>
          <p:cNvGrpSpPr/>
          <p:nvPr/>
        </p:nvGrpSpPr>
        <p:grpSpPr>
          <a:xfrm>
            <a:off x="2527349" y="956299"/>
            <a:ext cx="2106918" cy="4975827"/>
            <a:chOff x="1895513" y="717223"/>
            <a:chExt cx="1580188" cy="3731871"/>
          </a:xfrm>
        </p:grpSpPr>
        <p:sp>
          <p:nvSpPr>
            <p:cNvPr id="310" name="Google Shape;310;p19"/>
            <p:cNvSpPr/>
            <p:nvPr/>
          </p:nvSpPr>
          <p:spPr>
            <a:xfrm>
              <a:off x="2683564" y="2395145"/>
              <a:ext cx="405673" cy="2024257"/>
            </a:xfrm>
            <a:custGeom>
              <a:avLst/>
              <a:gdLst/>
              <a:ahLst/>
              <a:cxnLst/>
              <a:rect l="l" t="t" r="r" b="b"/>
              <a:pathLst>
                <a:path w="14336" h="74391" extrusionOk="0">
                  <a:moveTo>
                    <a:pt x="346" y="1"/>
                  </a:moveTo>
                  <a:cubicBezTo>
                    <a:pt x="155" y="1"/>
                    <a:pt x="0" y="156"/>
                    <a:pt x="0" y="346"/>
                  </a:cubicBezTo>
                  <a:lnTo>
                    <a:pt x="0" y="1703"/>
                  </a:lnTo>
                  <a:cubicBezTo>
                    <a:pt x="0" y="1894"/>
                    <a:pt x="155" y="2049"/>
                    <a:pt x="346" y="2049"/>
                  </a:cubicBezTo>
                  <a:cubicBezTo>
                    <a:pt x="536" y="2049"/>
                    <a:pt x="691" y="1894"/>
                    <a:pt x="691" y="1703"/>
                  </a:cubicBezTo>
                  <a:lnTo>
                    <a:pt x="691" y="346"/>
                  </a:lnTo>
                  <a:cubicBezTo>
                    <a:pt x="691" y="156"/>
                    <a:pt x="536" y="1"/>
                    <a:pt x="346" y="1"/>
                  </a:cubicBezTo>
                  <a:close/>
                  <a:moveTo>
                    <a:pt x="346" y="3073"/>
                  </a:moveTo>
                  <a:cubicBezTo>
                    <a:pt x="155" y="3073"/>
                    <a:pt x="0" y="3227"/>
                    <a:pt x="0" y="3418"/>
                  </a:cubicBezTo>
                  <a:lnTo>
                    <a:pt x="0" y="4775"/>
                  </a:lnTo>
                  <a:cubicBezTo>
                    <a:pt x="0" y="4966"/>
                    <a:pt x="155" y="5121"/>
                    <a:pt x="346" y="5121"/>
                  </a:cubicBezTo>
                  <a:cubicBezTo>
                    <a:pt x="536" y="5121"/>
                    <a:pt x="691" y="4966"/>
                    <a:pt x="691" y="4775"/>
                  </a:cubicBezTo>
                  <a:lnTo>
                    <a:pt x="691" y="3418"/>
                  </a:lnTo>
                  <a:cubicBezTo>
                    <a:pt x="691" y="3227"/>
                    <a:pt x="536" y="3073"/>
                    <a:pt x="346" y="3073"/>
                  </a:cubicBezTo>
                  <a:close/>
                  <a:moveTo>
                    <a:pt x="346" y="6144"/>
                  </a:moveTo>
                  <a:cubicBezTo>
                    <a:pt x="155" y="6144"/>
                    <a:pt x="0" y="6299"/>
                    <a:pt x="0" y="6478"/>
                  </a:cubicBezTo>
                  <a:lnTo>
                    <a:pt x="0" y="7847"/>
                  </a:lnTo>
                  <a:cubicBezTo>
                    <a:pt x="0" y="8038"/>
                    <a:pt x="155" y="8192"/>
                    <a:pt x="346" y="8192"/>
                  </a:cubicBezTo>
                  <a:cubicBezTo>
                    <a:pt x="536" y="8192"/>
                    <a:pt x="691" y="8038"/>
                    <a:pt x="691" y="7847"/>
                  </a:cubicBezTo>
                  <a:lnTo>
                    <a:pt x="691" y="6478"/>
                  </a:lnTo>
                  <a:cubicBezTo>
                    <a:pt x="691" y="6299"/>
                    <a:pt x="536" y="6144"/>
                    <a:pt x="346" y="6144"/>
                  </a:cubicBezTo>
                  <a:close/>
                  <a:moveTo>
                    <a:pt x="346" y="9216"/>
                  </a:moveTo>
                  <a:cubicBezTo>
                    <a:pt x="155" y="9216"/>
                    <a:pt x="0" y="9371"/>
                    <a:pt x="0" y="9550"/>
                  </a:cubicBezTo>
                  <a:lnTo>
                    <a:pt x="0" y="10919"/>
                  </a:lnTo>
                  <a:cubicBezTo>
                    <a:pt x="0" y="11109"/>
                    <a:pt x="155" y="11264"/>
                    <a:pt x="346" y="11264"/>
                  </a:cubicBezTo>
                  <a:cubicBezTo>
                    <a:pt x="536" y="11264"/>
                    <a:pt x="691" y="11109"/>
                    <a:pt x="691" y="10919"/>
                  </a:cubicBezTo>
                  <a:lnTo>
                    <a:pt x="691" y="9550"/>
                  </a:lnTo>
                  <a:cubicBezTo>
                    <a:pt x="691" y="9371"/>
                    <a:pt x="536" y="9216"/>
                    <a:pt x="346" y="9216"/>
                  </a:cubicBezTo>
                  <a:close/>
                  <a:moveTo>
                    <a:pt x="346" y="12288"/>
                  </a:moveTo>
                  <a:cubicBezTo>
                    <a:pt x="155" y="12288"/>
                    <a:pt x="0" y="12443"/>
                    <a:pt x="0" y="12621"/>
                  </a:cubicBezTo>
                  <a:lnTo>
                    <a:pt x="0" y="13991"/>
                  </a:lnTo>
                  <a:cubicBezTo>
                    <a:pt x="0" y="14181"/>
                    <a:pt x="155" y="14336"/>
                    <a:pt x="346" y="14336"/>
                  </a:cubicBezTo>
                  <a:cubicBezTo>
                    <a:pt x="536" y="14336"/>
                    <a:pt x="691" y="14181"/>
                    <a:pt x="691" y="13991"/>
                  </a:cubicBezTo>
                  <a:lnTo>
                    <a:pt x="691" y="12621"/>
                  </a:lnTo>
                  <a:cubicBezTo>
                    <a:pt x="691" y="12443"/>
                    <a:pt x="536" y="12288"/>
                    <a:pt x="346" y="12288"/>
                  </a:cubicBezTo>
                  <a:close/>
                  <a:moveTo>
                    <a:pt x="346" y="15360"/>
                  </a:moveTo>
                  <a:cubicBezTo>
                    <a:pt x="155" y="15360"/>
                    <a:pt x="0" y="15503"/>
                    <a:pt x="0" y="15693"/>
                  </a:cubicBezTo>
                  <a:lnTo>
                    <a:pt x="0" y="17062"/>
                  </a:lnTo>
                  <a:cubicBezTo>
                    <a:pt x="0" y="17253"/>
                    <a:pt x="155" y="17408"/>
                    <a:pt x="346" y="17408"/>
                  </a:cubicBezTo>
                  <a:cubicBezTo>
                    <a:pt x="536" y="17408"/>
                    <a:pt x="691" y="17253"/>
                    <a:pt x="691" y="17062"/>
                  </a:cubicBezTo>
                  <a:lnTo>
                    <a:pt x="691" y="15693"/>
                  </a:lnTo>
                  <a:cubicBezTo>
                    <a:pt x="691" y="15503"/>
                    <a:pt x="536" y="15360"/>
                    <a:pt x="346" y="15360"/>
                  </a:cubicBezTo>
                  <a:close/>
                  <a:moveTo>
                    <a:pt x="346" y="18432"/>
                  </a:moveTo>
                  <a:cubicBezTo>
                    <a:pt x="155" y="18432"/>
                    <a:pt x="0" y="18575"/>
                    <a:pt x="0" y="18765"/>
                  </a:cubicBezTo>
                  <a:lnTo>
                    <a:pt x="0" y="20134"/>
                  </a:lnTo>
                  <a:cubicBezTo>
                    <a:pt x="0" y="20325"/>
                    <a:pt x="155" y="20480"/>
                    <a:pt x="346" y="20480"/>
                  </a:cubicBezTo>
                  <a:cubicBezTo>
                    <a:pt x="536" y="20480"/>
                    <a:pt x="691" y="20325"/>
                    <a:pt x="691" y="20134"/>
                  </a:cubicBezTo>
                  <a:lnTo>
                    <a:pt x="691" y="18765"/>
                  </a:lnTo>
                  <a:cubicBezTo>
                    <a:pt x="691" y="18575"/>
                    <a:pt x="536" y="18432"/>
                    <a:pt x="346" y="18432"/>
                  </a:cubicBezTo>
                  <a:close/>
                  <a:moveTo>
                    <a:pt x="346" y="21504"/>
                  </a:moveTo>
                  <a:cubicBezTo>
                    <a:pt x="155" y="21504"/>
                    <a:pt x="0" y="21646"/>
                    <a:pt x="0" y="21837"/>
                  </a:cubicBezTo>
                  <a:lnTo>
                    <a:pt x="0" y="23206"/>
                  </a:lnTo>
                  <a:cubicBezTo>
                    <a:pt x="0" y="23397"/>
                    <a:pt x="155" y="23551"/>
                    <a:pt x="346" y="23551"/>
                  </a:cubicBezTo>
                  <a:cubicBezTo>
                    <a:pt x="536" y="23551"/>
                    <a:pt x="691" y="23397"/>
                    <a:pt x="691" y="23206"/>
                  </a:cubicBezTo>
                  <a:lnTo>
                    <a:pt x="691" y="21837"/>
                  </a:lnTo>
                  <a:cubicBezTo>
                    <a:pt x="691" y="21646"/>
                    <a:pt x="536" y="21504"/>
                    <a:pt x="346" y="21504"/>
                  </a:cubicBezTo>
                  <a:close/>
                  <a:moveTo>
                    <a:pt x="346" y="24563"/>
                  </a:moveTo>
                  <a:cubicBezTo>
                    <a:pt x="155" y="24563"/>
                    <a:pt x="0" y="24718"/>
                    <a:pt x="0" y="24909"/>
                  </a:cubicBezTo>
                  <a:lnTo>
                    <a:pt x="0" y="26278"/>
                  </a:lnTo>
                  <a:cubicBezTo>
                    <a:pt x="0" y="26468"/>
                    <a:pt x="155" y="26611"/>
                    <a:pt x="346" y="26611"/>
                  </a:cubicBezTo>
                  <a:cubicBezTo>
                    <a:pt x="536" y="26611"/>
                    <a:pt x="691" y="26468"/>
                    <a:pt x="691" y="26278"/>
                  </a:cubicBezTo>
                  <a:lnTo>
                    <a:pt x="691" y="24909"/>
                  </a:lnTo>
                  <a:cubicBezTo>
                    <a:pt x="691" y="24718"/>
                    <a:pt x="536" y="24563"/>
                    <a:pt x="346" y="24563"/>
                  </a:cubicBezTo>
                  <a:close/>
                  <a:moveTo>
                    <a:pt x="346" y="27635"/>
                  </a:moveTo>
                  <a:cubicBezTo>
                    <a:pt x="155" y="27635"/>
                    <a:pt x="0" y="27790"/>
                    <a:pt x="0" y="27981"/>
                  </a:cubicBezTo>
                  <a:lnTo>
                    <a:pt x="0" y="29350"/>
                  </a:lnTo>
                  <a:cubicBezTo>
                    <a:pt x="0" y="29540"/>
                    <a:pt x="155" y="29683"/>
                    <a:pt x="346" y="29683"/>
                  </a:cubicBezTo>
                  <a:cubicBezTo>
                    <a:pt x="536" y="29683"/>
                    <a:pt x="691" y="29540"/>
                    <a:pt x="691" y="29350"/>
                  </a:cubicBezTo>
                  <a:lnTo>
                    <a:pt x="691" y="27981"/>
                  </a:lnTo>
                  <a:cubicBezTo>
                    <a:pt x="691" y="27790"/>
                    <a:pt x="536" y="27635"/>
                    <a:pt x="346" y="27635"/>
                  </a:cubicBezTo>
                  <a:close/>
                  <a:moveTo>
                    <a:pt x="346" y="30707"/>
                  </a:moveTo>
                  <a:cubicBezTo>
                    <a:pt x="155" y="30707"/>
                    <a:pt x="0" y="30862"/>
                    <a:pt x="0" y="31052"/>
                  </a:cubicBezTo>
                  <a:lnTo>
                    <a:pt x="0" y="32422"/>
                  </a:lnTo>
                  <a:cubicBezTo>
                    <a:pt x="0" y="32612"/>
                    <a:pt x="155" y="32755"/>
                    <a:pt x="346" y="32755"/>
                  </a:cubicBezTo>
                  <a:cubicBezTo>
                    <a:pt x="536" y="32755"/>
                    <a:pt x="691" y="32612"/>
                    <a:pt x="691" y="32422"/>
                  </a:cubicBezTo>
                  <a:lnTo>
                    <a:pt x="691" y="31052"/>
                  </a:lnTo>
                  <a:cubicBezTo>
                    <a:pt x="691" y="30862"/>
                    <a:pt x="536" y="30707"/>
                    <a:pt x="346" y="30707"/>
                  </a:cubicBezTo>
                  <a:close/>
                  <a:moveTo>
                    <a:pt x="346" y="33779"/>
                  </a:moveTo>
                  <a:cubicBezTo>
                    <a:pt x="155" y="33779"/>
                    <a:pt x="0" y="33934"/>
                    <a:pt x="0" y="34124"/>
                  </a:cubicBezTo>
                  <a:lnTo>
                    <a:pt x="0" y="35493"/>
                  </a:lnTo>
                  <a:cubicBezTo>
                    <a:pt x="0" y="35672"/>
                    <a:pt x="155" y="35827"/>
                    <a:pt x="346" y="35827"/>
                  </a:cubicBezTo>
                  <a:cubicBezTo>
                    <a:pt x="536" y="35827"/>
                    <a:pt x="691" y="35672"/>
                    <a:pt x="691" y="35493"/>
                  </a:cubicBezTo>
                  <a:lnTo>
                    <a:pt x="691" y="34124"/>
                  </a:lnTo>
                  <a:cubicBezTo>
                    <a:pt x="691" y="33934"/>
                    <a:pt x="536" y="33779"/>
                    <a:pt x="346" y="33779"/>
                  </a:cubicBezTo>
                  <a:close/>
                  <a:moveTo>
                    <a:pt x="346" y="36851"/>
                  </a:moveTo>
                  <a:cubicBezTo>
                    <a:pt x="155" y="36851"/>
                    <a:pt x="0" y="37005"/>
                    <a:pt x="0" y="37196"/>
                  </a:cubicBezTo>
                  <a:lnTo>
                    <a:pt x="0" y="38565"/>
                  </a:lnTo>
                  <a:cubicBezTo>
                    <a:pt x="0" y="38744"/>
                    <a:pt x="155" y="38899"/>
                    <a:pt x="346" y="38899"/>
                  </a:cubicBezTo>
                  <a:cubicBezTo>
                    <a:pt x="536" y="38899"/>
                    <a:pt x="691" y="38744"/>
                    <a:pt x="691" y="38565"/>
                  </a:cubicBezTo>
                  <a:lnTo>
                    <a:pt x="691" y="37196"/>
                  </a:lnTo>
                  <a:cubicBezTo>
                    <a:pt x="691" y="37005"/>
                    <a:pt x="536" y="36851"/>
                    <a:pt x="346" y="36851"/>
                  </a:cubicBezTo>
                  <a:close/>
                  <a:moveTo>
                    <a:pt x="346" y="39922"/>
                  </a:moveTo>
                  <a:cubicBezTo>
                    <a:pt x="155" y="39922"/>
                    <a:pt x="0" y="40077"/>
                    <a:pt x="0" y="40268"/>
                  </a:cubicBezTo>
                  <a:lnTo>
                    <a:pt x="0" y="41637"/>
                  </a:lnTo>
                  <a:cubicBezTo>
                    <a:pt x="0" y="41816"/>
                    <a:pt x="155" y="41970"/>
                    <a:pt x="346" y="41970"/>
                  </a:cubicBezTo>
                  <a:cubicBezTo>
                    <a:pt x="536" y="41970"/>
                    <a:pt x="691" y="41816"/>
                    <a:pt x="691" y="41637"/>
                  </a:cubicBezTo>
                  <a:lnTo>
                    <a:pt x="691" y="40268"/>
                  </a:lnTo>
                  <a:cubicBezTo>
                    <a:pt x="691" y="40077"/>
                    <a:pt x="536" y="39922"/>
                    <a:pt x="346" y="39922"/>
                  </a:cubicBezTo>
                  <a:close/>
                  <a:moveTo>
                    <a:pt x="346" y="42994"/>
                  </a:moveTo>
                  <a:cubicBezTo>
                    <a:pt x="155" y="42994"/>
                    <a:pt x="0" y="43149"/>
                    <a:pt x="0" y="43340"/>
                  </a:cubicBezTo>
                  <a:lnTo>
                    <a:pt x="0" y="44697"/>
                  </a:lnTo>
                  <a:cubicBezTo>
                    <a:pt x="0" y="44887"/>
                    <a:pt x="155" y="45042"/>
                    <a:pt x="346" y="45042"/>
                  </a:cubicBezTo>
                  <a:cubicBezTo>
                    <a:pt x="536" y="45042"/>
                    <a:pt x="691" y="44887"/>
                    <a:pt x="691" y="44697"/>
                  </a:cubicBezTo>
                  <a:lnTo>
                    <a:pt x="691" y="43340"/>
                  </a:lnTo>
                  <a:cubicBezTo>
                    <a:pt x="691" y="43149"/>
                    <a:pt x="536" y="42994"/>
                    <a:pt x="346" y="42994"/>
                  </a:cubicBezTo>
                  <a:close/>
                  <a:moveTo>
                    <a:pt x="346" y="46066"/>
                  </a:moveTo>
                  <a:cubicBezTo>
                    <a:pt x="155" y="46066"/>
                    <a:pt x="0" y="46221"/>
                    <a:pt x="0" y="46411"/>
                  </a:cubicBezTo>
                  <a:lnTo>
                    <a:pt x="0" y="47769"/>
                  </a:lnTo>
                  <a:cubicBezTo>
                    <a:pt x="0" y="47959"/>
                    <a:pt x="155" y="48114"/>
                    <a:pt x="346" y="48114"/>
                  </a:cubicBezTo>
                  <a:cubicBezTo>
                    <a:pt x="536" y="48114"/>
                    <a:pt x="691" y="47959"/>
                    <a:pt x="691" y="47769"/>
                  </a:cubicBezTo>
                  <a:lnTo>
                    <a:pt x="691" y="46411"/>
                  </a:lnTo>
                  <a:cubicBezTo>
                    <a:pt x="691" y="46221"/>
                    <a:pt x="536" y="46066"/>
                    <a:pt x="346" y="46066"/>
                  </a:cubicBezTo>
                  <a:close/>
                  <a:moveTo>
                    <a:pt x="346" y="49138"/>
                  </a:moveTo>
                  <a:cubicBezTo>
                    <a:pt x="155" y="49138"/>
                    <a:pt x="0" y="49293"/>
                    <a:pt x="0" y="49483"/>
                  </a:cubicBezTo>
                  <a:lnTo>
                    <a:pt x="0" y="50840"/>
                  </a:lnTo>
                  <a:cubicBezTo>
                    <a:pt x="0" y="51031"/>
                    <a:pt x="155" y="51186"/>
                    <a:pt x="346" y="51186"/>
                  </a:cubicBezTo>
                  <a:cubicBezTo>
                    <a:pt x="536" y="51186"/>
                    <a:pt x="691" y="51031"/>
                    <a:pt x="691" y="50840"/>
                  </a:cubicBezTo>
                  <a:lnTo>
                    <a:pt x="691" y="49483"/>
                  </a:lnTo>
                  <a:cubicBezTo>
                    <a:pt x="691" y="49293"/>
                    <a:pt x="536" y="49138"/>
                    <a:pt x="346" y="49138"/>
                  </a:cubicBezTo>
                  <a:close/>
                  <a:moveTo>
                    <a:pt x="346" y="52210"/>
                  </a:moveTo>
                  <a:cubicBezTo>
                    <a:pt x="155" y="52210"/>
                    <a:pt x="0" y="52364"/>
                    <a:pt x="0" y="52555"/>
                  </a:cubicBezTo>
                  <a:lnTo>
                    <a:pt x="0" y="53912"/>
                  </a:lnTo>
                  <a:cubicBezTo>
                    <a:pt x="0" y="54103"/>
                    <a:pt x="155" y="54258"/>
                    <a:pt x="346" y="54258"/>
                  </a:cubicBezTo>
                  <a:cubicBezTo>
                    <a:pt x="536" y="54258"/>
                    <a:pt x="691" y="54103"/>
                    <a:pt x="691" y="53912"/>
                  </a:cubicBezTo>
                  <a:lnTo>
                    <a:pt x="691" y="52555"/>
                  </a:lnTo>
                  <a:cubicBezTo>
                    <a:pt x="691" y="52364"/>
                    <a:pt x="536" y="52210"/>
                    <a:pt x="346" y="52210"/>
                  </a:cubicBezTo>
                  <a:close/>
                  <a:moveTo>
                    <a:pt x="346" y="55281"/>
                  </a:moveTo>
                  <a:cubicBezTo>
                    <a:pt x="155" y="55281"/>
                    <a:pt x="0" y="55436"/>
                    <a:pt x="0" y="55627"/>
                  </a:cubicBezTo>
                  <a:lnTo>
                    <a:pt x="0" y="56984"/>
                  </a:lnTo>
                  <a:cubicBezTo>
                    <a:pt x="0" y="57175"/>
                    <a:pt x="155" y="57329"/>
                    <a:pt x="346" y="57329"/>
                  </a:cubicBezTo>
                  <a:cubicBezTo>
                    <a:pt x="536" y="57329"/>
                    <a:pt x="691" y="57175"/>
                    <a:pt x="691" y="56984"/>
                  </a:cubicBezTo>
                  <a:lnTo>
                    <a:pt x="691" y="55627"/>
                  </a:lnTo>
                  <a:cubicBezTo>
                    <a:pt x="691" y="55436"/>
                    <a:pt x="536" y="55281"/>
                    <a:pt x="346" y="55281"/>
                  </a:cubicBezTo>
                  <a:close/>
                  <a:moveTo>
                    <a:pt x="346" y="58353"/>
                  </a:moveTo>
                  <a:cubicBezTo>
                    <a:pt x="155" y="58353"/>
                    <a:pt x="0" y="58508"/>
                    <a:pt x="0" y="58699"/>
                  </a:cubicBezTo>
                  <a:lnTo>
                    <a:pt x="0" y="60056"/>
                  </a:lnTo>
                  <a:cubicBezTo>
                    <a:pt x="0" y="60246"/>
                    <a:pt x="155" y="60401"/>
                    <a:pt x="346" y="60401"/>
                  </a:cubicBezTo>
                  <a:cubicBezTo>
                    <a:pt x="536" y="60401"/>
                    <a:pt x="691" y="60246"/>
                    <a:pt x="691" y="60056"/>
                  </a:cubicBezTo>
                  <a:lnTo>
                    <a:pt x="691" y="58699"/>
                  </a:lnTo>
                  <a:cubicBezTo>
                    <a:pt x="691" y="58508"/>
                    <a:pt x="536" y="58353"/>
                    <a:pt x="346" y="58353"/>
                  </a:cubicBezTo>
                  <a:close/>
                  <a:moveTo>
                    <a:pt x="346" y="61425"/>
                  </a:moveTo>
                  <a:cubicBezTo>
                    <a:pt x="155" y="61425"/>
                    <a:pt x="0" y="61580"/>
                    <a:pt x="0" y="61770"/>
                  </a:cubicBezTo>
                  <a:lnTo>
                    <a:pt x="0" y="63128"/>
                  </a:lnTo>
                  <a:cubicBezTo>
                    <a:pt x="0" y="63318"/>
                    <a:pt x="155" y="63473"/>
                    <a:pt x="346" y="63473"/>
                  </a:cubicBezTo>
                  <a:cubicBezTo>
                    <a:pt x="536" y="63473"/>
                    <a:pt x="691" y="63318"/>
                    <a:pt x="691" y="63128"/>
                  </a:cubicBezTo>
                  <a:lnTo>
                    <a:pt x="691" y="61770"/>
                  </a:lnTo>
                  <a:cubicBezTo>
                    <a:pt x="691" y="61580"/>
                    <a:pt x="536" y="61425"/>
                    <a:pt x="346" y="61425"/>
                  </a:cubicBezTo>
                  <a:close/>
                  <a:moveTo>
                    <a:pt x="346" y="64497"/>
                  </a:moveTo>
                  <a:cubicBezTo>
                    <a:pt x="155" y="64497"/>
                    <a:pt x="0" y="64652"/>
                    <a:pt x="0" y="64830"/>
                  </a:cubicBezTo>
                  <a:lnTo>
                    <a:pt x="0" y="66199"/>
                  </a:lnTo>
                  <a:cubicBezTo>
                    <a:pt x="0" y="66390"/>
                    <a:pt x="155" y="66545"/>
                    <a:pt x="346" y="66545"/>
                  </a:cubicBezTo>
                  <a:cubicBezTo>
                    <a:pt x="536" y="66545"/>
                    <a:pt x="691" y="66390"/>
                    <a:pt x="691" y="66199"/>
                  </a:cubicBezTo>
                  <a:lnTo>
                    <a:pt x="691" y="64830"/>
                  </a:lnTo>
                  <a:cubicBezTo>
                    <a:pt x="691" y="64652"/>
                    <a:pt x="536" y="64497"/>
                    <a:pt x="346" y="64497"/>
                  </a:cubicBezTo>
                  <a:close/>
                  <a:moveTo>
                    <a:pt x="346" y="67569"/>
                  </a:moveTo>
                  <a:cubicBezTo>
                    <a:pt x="155" y="67569"/>
                    <a:pt x="0" y="67723"/>
                    <a:pt x="0" y="67902"/>
                  </a:cubicBezTo>
                  <a:lnTo>
                    <a:pt x="0" y="69271"/>
                  </a:lnTo>
                  <a:cubicBezTo>
                    <a:pt x="0" y="69462"/>
                    <a:pt x="155" y="69617"/>
                    <a:pt x="346" y="69617"/>
                  </a:cubicBezTo>
                  <a:cubicBezTo>
                    <a:pt x="536" y="69617"/>
                    <a:pt x="691" y="69462"/>
                    <a:pt x="691" y="69271"/>
                  </a:cubicBezTo>
                  <a:lnTo>
                    <a:pt x="691" y="67902"/>
                  </a:lnTo>
                  <a:cubicBezTo>
                    <a:pt x="691" y="67723"/>
                    <a:pt x="536" y="67569"/>
                    <a:pt x="346" y="67569"/>
                  </a:cubicBezTo>
                  <a:close/>
                  <a:moveTo>
                    <a:pt x="346" y="70641"/>
                  </a:moveTo>
                  <a:cubicBezTo>
                    <a:pt x="155" y="70641"/>
                    <a:pt x="0" y="70795"/>
                    <a:pt x="0" y="70974"/>
                  </a:cubicBezTo>
                  <a:lnTo>
                    <a:pt x="0" y="72343"/>
                  </a:lnTo>
                  <a:cubicBezTo>
                    <a:pt x="0" y="72534"/>
                    <a:pt x="155" y="72688"/>
                    <a:pt x="346" y="72688"/>
                  </a:cubicBezTo>
                  <a:cubicBezTo>
                    <a:pt x="536" y="72688"/>
                    <a:pt x="691" y="72534"/>
                    <a:pt x="691" y="72343"/>
                  </a:cubicBezTo>
                  <a:lnTo>
                    <a:pt x="691" y="70974"/>
                  </a:lnTo>
                  <a:cubicBezTo>
                    <a:pt x="691" y="70795"/>
                    <a:pt x="536" y="70641"/>
                    <a:pt x="346" y="70641"/>
                  </a:cubicBezTo>
                  <a:close/>
                  <a:moveTo>
                    <a:pt x="346" y="73712"/>
                  </a:moveTo>
                  <a:cubicBezTo>
                    <a:pt x="155" y="73712"/>
                    <a:pt x="0" y="73855"/>
                    <a:pt x="0" y="74046"/>
                  </a:cubicBezTo>
                  <a:cubicBezTo>
                    <a:pt x="0" y="74236"/>
                    <a:pt x="155" y="74391"/>
                    <a:pt x="346" y="74391"/>
                  </a:cubicBezTo>
                  <a:lnTo>
                    <a:pt x="1715" y="74391"/>
                  </a:lnTo>
                  <a:cubicBezTo>
                    <a:pt x="1905" y="74391"/>
                    <a:pt x="2048" y="74236"/>
                    <a:pt x="2048" y="74046"/>
                  </a:cubicBezTo>
                  <a:cubicBezTo>
                    <a:pt x="2048" y="73855"/>
                    <a:pt x="1905" y="73712"/>
                    <a:pt x="1715" y="73712"/>
                  </a:cubicBezTo>
                  <a:close/>
                  <a:moveTo>
                    <a:pt x="3418" y="73712"/>
                  </a:moveTo>
                  <a:cubicBezTo>
                    <a:pt x="3227" y="73712"/>
                    <a:pt x="3072" y="73855"/>
                    <a:pt x="3072" y="74046"/>
                  </a:cubicBezTo>
                  <a:cubicBezTo>
                    <a:pt x="3072" y="74236"/>
                    <a:pt x="3227" y="74391"/>
                    <a:pt x="3418" y="74391"/>
                  </a:cubicBezTo>
                  <a:lnTo>
                    <a:pt x="4787" y="74391"/>
                  </a:lnTo>
                  <a:cubicBezTo>
                    <a:pt x="4977" y="74391"/>
                    <a:pt x="5120" y="74236"/>
                    <a:pt x="5120" y="74046"/>
                  </a:cubicBezTo>
                  <a:cubicBezTo>
                    <a:pt x="5120" y="73855"/>
                    <a:pt x="4977" y="73712"/>
                    <a:pt x="4787" y="73712"/>
                  </a:cubicBezTo>
                  <a:close/>
                  <a:moveTo>
                    <a:pt x="6489" y="73712"/>
                  </a:moveTo>
                  <a:cubicBezTo>
                    <a:pt x="6299" y="73712"/>
                    <a:pt x="6144" y="73855"/>
                    <a:pt x="6144" y="74046"/>
                  </a:cubicBezTo>
                  <a:cubicBezTo>
                    <a:pt x="6144" y="74236"/>
                    <a:pt x="6299" y="74391"/>
                    <a:pt x="6489" y="74391"/>
                  </a:cubicBezTo>
                  <a:lnTo>
                    <a:pt x="7859" y="74391"/>
                  </a:lnTo>
                  <a:cubicBezTo>
                    <a:pt x="8037" y="74391"/>
                    <a:pt x="8192" y="74236"/>
                    <a:pt x="8192" y="74046"/>
                  </a:cubicBezTo>
                  <a:cubicBezTo>
                    <a:pt x="8192" y="73855"/>
                    <a:pt x="8037" y="73712"/>
                    <a:pt x="7859" y="73712"/>
                  </a:cubicBezTo>
                  <a:close/>
                  <a:moveTo>
                    <a:pt x="9561" y="73712"/>
                  </a:moveTo>
                  <a:cubicBezTo>
                    <a:pt x="9371" y="73712"/>
                    <a:pt x="9216" y="73855"/>
                    <a:pt x="9216" y="74046"/>
                  </a:cubicBezTo>
                  <a:cubicBezTo>
                    <a:pt x="9216" y="74236"/>
                    <a:pt x="9371" y="74391"/>
                    <a:pt x="9561" y="74391"/>
                  </a:cubicBezTo>
                  <a:lnTo>
                    <a:pt x="10930" y="74391"/>
                  </a:lnTo>
                  <a:cubicBezTo>
                    <a:pt x="11109" y="74391"/>
                    <a:pt x="11264" y="74236"/>
                    <a:pt x="11264" y="74046"/>
                  </a:cubicBezTo>
                  <a:cubicBezTo>
                    <a:pt x="11264" y="73855"/>
                    <a:pt x="11109" y="73712"/>
                    <a:pt x="10930" y="73712"/>
                  </a:cubicBezTo>
                  <a:close/>
                  <a:moveTo>
                    <a:pt x="12633" y="73712"/>
                  </a:moveTo>
                  <a:cubicBezTo>
                    <a:pt x="12442" y="73712"/>
                    <a:pt x="12288" y="73855"/>
                    <a:pt x="12288" y="74046"/>
                  </a:cubicBezTo>
                  <a:cubicBezTo>
                    <a:pt x="12288" y="74236"/>
                    <a:pt x="12442" y="74391"/>
                    <a:pt x="12633" y="74391"/>
                  </a:cubicBezTo>
                  <a:lnTo>
                    <a:pt x="14002" y="74391"/>
                  </a:lnTo>
                  <a:cubicBezTo>
                    <a:pt x="14181" y="74391"/>
                    <a:pt x="14336" y="74236"/>
                    <a:pt x="14336" y="74046"/>
                  </a:cubicBezTo>
                  <a:cubicBezTo>
                    <a:pt x="14336" y="73855"/>
                    <a:pt x="14181" y="73712"/>
                    <a:pt x="14002" y="73712"/>
                  </a:cubicBezTo>
                  <a:close/>
                </a:path>
              </a:pathLst>
            </a:custGeom>
            <a:solidFill>
              <a:schemeClr val="accent3"/>
            </a:solidFill>
            <a:ln>
              <a:noFill/>
            </a:ln>
          </p:spPr>
          <p:txBody>
            <a:bodyPr spcFirstLastPara="1" wrap="square" lIns="121900" tIns="121900" rIns="121900" bIns="121900" anchor="ctr" anchorCtr="0">
              <a:noAutofit/>
            </a:bodyPr>
            <a:lstStyle/>
            <a:p>
              <a:endParaRPr sz="2400" dirty="0"/>
            </a:p>
          </p:txBody>
        </p:sp>
        <p:grpSp>
          <p:nvGrpSpPr>
            <p:cNvPr id="311" name="Google Shape;311;p19"/>
            <p:cNvGrpSpPr/>
            <p:nvPr/>
          </p:nvGrpSpPr>
          <p:grpSpPr>
            <a:xfrm>
              <a:off x="1895513" y="717223"/>
              <a:ext cx="1580188" cy="1483295"/>
              <a:chOff x="1895513" y="717223"/>
              <a:chExt cx="1580188" cy="1483295"/>
            </a:xfrm>
          </p:grpSpPr>
          <p:sp>
            <p:nvSpPr>
              <p:cNvPr id="312" name="Google Shape;312;p19"/>
              <p:cNvSpPr/>
              <p:nvPr/>
            </p:nvSpPr>
            <p:spPr>
              <a:xfrm>
                <a:off x="1990657" y="785286"/>
                <a:ext cx="1385813" cy="1340278"/>
              </a:xfrm>
              <a:custGeom>
                <a:avLst/>
                <a:gdLst/>
                <a:ahLst/>
                <a:cxnLst/>
                <a:rect l="l" t="t" r="r" b="b"/>
                <a:pathLst>
                  <a:path w="23313" h="23325" extrusionOk="0">
                    <a:moveTo>
                      <a:pt x="11657" y="0"/>
                    </a:moveTo>
                    <a:cubicBezTo>
                      <a:pt x="5215" y="0"/>
                      <a:pt x="0" y="5227"/>
                      <a:pt x="0" y="11657"/>
                    </a:cubicBezTo>
                    <a:cubicBezTo>
                      <a:pt x="0" y="18098"/>
                      <a:pt x="5215" y="23325"/>
                      <a:pt x="11657" y="23325"/>
                    </a:cubicBezTo>
                    <a:cubicBezTo>
                      <a:pt x="18098" y="23325"/>
                      <a:pt x="23313" y="18098"/>
                      <a:pt x="23313" y="11657"/>
                    </a:cubicBezTo>
                    <a:cubicBezTo>
                      <a:pt x="23313" y="5227"/>
                      <a:pt x="18098" y="0"/>
                      <a:pt x="11657" y="0"/>
                    </a:cubicBezTo>
                    <a:close/>
                  </a:path>
                </a:pathLst>
              </a:custGeom>
              <a:solidFill>
                <a:schemeClr val="accent4">
                  <a:lumMod val="50000"/>
                </a:schemeClr>
              </a:solidFill>
              <a:ln>
                <a:noFill/>
              </a:ln>
            </p:spPr>
            <p:txBody>
              <a:bodyPr spcFirstLastPara="1" wrap="square" lIns="121900" tIns="121900" rIns="121900" bIns="121900" anchor="ctr" anchorCtr="0">
                <a:noAutofit/>
              </a:bodyPr>
              <a:lstStyle/>
              <a:p>
                <a:pPr algn="ctr"/>
                <a:r>
                  <a:rPr lang="en" sz="2000" dirty="0">
                    <a:solidFill>
                      <a:srgbClr val="FFFFFF"/>
                    </a:solidFill>
                    <a:latin typeface="Fira Sans Extra Condensed Medium"/>
                    <a:ea typeface="Fira Sans Extra Condensed Medium"/>
                    <a:cs typeface="Fira Sans Extra Condensed Medium"/>
                    <a:sym typeface="Fira Sans Extra Condensed Medium"/>
                  </a:rPr>
                  <a:t>Morphological Methods</a:t>
                </a:r>
                <a:endParaRPr sz="20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313" name="Google Shape;313;p19"/>
              <p:cNvSpPr/>
              <p:nvPr/>
            </p:nvSpPr>
            <p:spPr>
              <a:xfrm>
                <a:off x="1895513" y="717223"/>
                <a:ext cx="1580188" cy="1483295"/>
              </a:xfrm>
              <a:custGeom>
                <a:avLst/>
                <a:gdLst/>
                <a:ahLst/>
                <a:cxnLst/>
                <a:rect l="l" t="t" r="r" b="b"/>
                <a:pathLst>
                  <a:path w="28885" h="28885" extrusionOk="0">
                    <a:moveTo>
                      <a:pt x="15086" y="0"/>
                    </a:moveTo>
                    <a:cubicBezTo>
                      <a:pt x="14895" y="0"/>
                      <a:pt x="14740" y="143"/>
                      <a:pt x="14728" y="334"/>
                    </a:cubicBezTo>
                    <a:cubicBezTo>
                      <a:pt x="14716" y="524"/>
                      <a:pt x="14871" y="679"/>
                      <a:pt x="15050" y="691"/>
                    </a:cubicBezTo>
                    <a:cubicBezTo>
                      <a:pt x="15502" y="703"/>
                      <a:pt x="15943" y="750"/>
                      <a:pt x="16383" y="810"/>
                    </a:cubicBezTo>
                    <a:lnTo>
                      <a:pt x="16431" y="810"/>
                    </a:lnTo>
                    <a:cubicBezTo>
                      <a:pt x="16598" y="810"/>
                      <a:pt x="16741" y="691"/>
                      <a:pt x="16764" y="524"/>
                    </a:cubicBezTo>
                    <a:cubicBezTo>
                      <a:pt x="16788" y="334"/>
                      <a:pt x="16657" y="155"/>
                      <a:pt x="16479" y="131"/>
                    </a:cubicBezTo>
                    <a:cubicBezTo>
                      <a:pt x="16014" y="72"/>
                      <a:pt x="15550" y="24"/>
                      <a:pt x="15086" y="0"/>
                    </a:cubicBezTo>
                    <a:close/>
                    <a:moveTo>
                      <a:pt x="13359" y="35"/>
                    </a:moveTo>
                    <a:cubicBezTo>
                      <a:pt x="13351" y="35"/>
                      <a:pt x="13343" y="35"/>
                      <a:pt x="13335" y="36"/>
                    </a:cubicBezTo>
                    <a:cubicBezTo>
                      <a:pt x="12871" y="72"/>
                      <a:pt x="12407" y="131"/>
                      <a:pt x="11954" y="203"/>
                    </a:cubicBezTo>
                    <a:cubicBezTo>
                      <a:pt x="11764" y="238"/>
                      <a:pt x="11645" y="417"/>
                      <a:pt x="11680" y="596"/>
                    </a:cubicBezTo>
                    <a:cubicBezTo>
                      <a:pt x="11704" y="762"/>
                      <a:pt x="11847" y="881"/>
                      <a:pt x="12014" y="881"/>
                    </a:cubicBezTo>
                    <a:lnTo>
                      <a:pt x="12073" y="881"/>
                    </a:lnTo>
                    <a:cubicBezTo>
                      <a:pt x="12502" y="798"/>
                      <a:pt x="12954" y="750"/>
                      <a:pt x="13395" y="715"/>
                    </a:cubicBezTo>
                    <a:cubicBezTo>
                      <a:pt x="13573" y="703"/>
                      <a:pt x="13716" y="536"/>
                      <a:pt x="13704" y="346"/>
                    </a:cubicBezTo>
                    <a:cubicBezTo>
                      <a:pt x="13693" y="163"/>
                      <a:pt x="13540" y="35"/>
                      <a:pt x="13359" y="35"/>
                    </a:cubicBezTo>
                    <a:close/>
                    <a:moveTo>
                      <a:pt x="18095" y="465"/>
                    </a:moveTo>
                    <a:cubicBezTo>
                      <a:pt x="17945" y="465"/>
                      <a:pt x="17804" y="566"/>
                      <a:pt x="17764" y="727"/>
                    </a:cubicBezTo>
                    <a:cubicBezTo>
                      <a:pt x="17717" y="905"/>
                      <a:pt x="17824" y="1096"/>
                      <a:pt x="18014" y="1143"/>
                    </a:cubicBezTo>
                    <a:cubicBezTo>
                      <a:pt x="18431" y="1250"/>
                      <a:pt x="18860" y="1393"/>
                      <a:pt x="19277" y="1548"/>
                    </a:cubicBezTo>
                    <a:cubicBezTo>
                      <a:pt x="19312" y="1560"/>
                      <a:pt x="19360" y="1572"/>
                      <a:pt x="19396" y="1572"/>
                    </a:cubicBezTo>
                    <a:cubicBezTo>
                      <a:pt x="19538" y="1572"/>
                      <a:pt x="19669" y="1489"/>
                      <a:pt x="19717" y="1346"/>
                    </a:cubicBezTo>
                    <a:cubicBezTo>
                      <a:pt x="19777" y="1167"/>
                      <a:pt x="19693" y="977"/>
                      <a:pt x="19515" y="905"/>
                    </a:cubicBezTo>
                    <a:cubicBezTo>
                      <a:pt x="19086" y="738"/>
                      <a:pt x="18634" y="596"/>
                      <a:pt x="18181" y="476"/>
                    </a:cubicBezTo>
                    <a:cubicBezTo>
                      <a:pt x="18153" y="469"/>
                      <a:pt x="18124" y="465"/>
                      <a:pt x="18095" y="465"/>
                    </a:cubicBezTo>
                    <a:close/>
                    <a:moveTo>
                      <a:pt x="10345" y="595"/>
                    </a:moveTo>
                    <a:cubicBezTo>
                      <a:pt x="10314" y="595"/>
                      <a:pt x="10282" y="599"/>
                      <a:pt x="10252" y="607"/>
                    </a:cubicBezTo>
                    <a:cubicBezTo>
                      <a:pt x="9811" y="738"/>
                      <a:pt x="9371" y="905"/>
                      <a:pt x="8942" y="1084"/>
                    </a:cubicBezTo>
                    <a:cubicBezTo>
                      <a:pt x="8763" y="1155"/>
                      <a:pt x="8680" y="1346"/>
                      <a:pt x="8751" y="1524"/>
                    </a:cubicBezTo>
                    <a:cubicBezTo>
                      <a:pt x="8811" y="1655"/>
                      <a:pt x="8930" y="1739"/>
                      <a:pt x="9073" y="1739"/>
                    </a:cubicBezTo>
                    <a:cubicBezTo>
                      <a:pt x="9109" y="1739"/>
                      <a:pt x="9156" y="1727"/>
                      <a:pt x="9204" y="1715"/>
                    </a:cubicBezTo>
                    <a:cubicBezTo>
                      <a:pt x="9609" y="1536"/>
                      <a:pt x="10025" y="1393"/>
                      <a:pt x="10454" y="1262"/>
                    </a:cubicBezTo>
                    <a:cubicBezTo>
                      <a:pt x="10633" y="1203"/>
                      <a:pt x="10728" y="1012"/>
                      <a:pt x="10680" y="834"/>
                    </a:cubicBezTo>
                    <a:cubicBezTo>
                      <a:pt x="10631" y="686"/>
                      <a:pt x="10492" y="595"/>
                      <a:pt x="10345" y="595"/>
                    </a:cubicBezTo>
                    <a:close/>
                    <a:moveTo>
                      <a:pt x="20953" y="1582"/>
                    </a:moveTo>
                    <a:cubicBezTo>
                      <a:pt x="20831" y="1582"/>
                      <a:pt x="20712" y="1646"/>
                      <a:pt x="20646" y="1762"/>
                    </a:cubicBezTo>
                    <a:cubicBezTo>
                      <a:pt x="20562" y="1929"/>
                      <a:pt x="20634" y="2131"/>
                      <a:pt x="20801" y="2227"/>
                    </a:cubicBezTo>
                    <a:cubicBezTo>
                      <a:pt x="21193" y="2429"/>
                      <a:pt x="21574" y="2655"/>
                      <a:pt x="21944" y="2893"/>
                    </a:cubicBezTo>
                    <a:cubicBezTo>
                      <a:pt x="22003" y="2929"/>
                      <a:pt x="22063" y="2953"/>
                      <a:pt x="22134" y="2953"/>
                    </a:cubicBezTo>
                    <a:cubicBezTo>
                      <a:pt x="22241" y="2953"/>
                      <a:pt x="22348" y="2893"/>
                      <a:pt x="22420" y="2798"/>
                    </a:cubicBezTo>
                    <a:cubicBezTo>
                      <a:pt x="22515" y="2632"/>
                      <a:pt x="22479" y="2429"/>
                      <a:pt x="22313" y="2322"/>
                    </a:cubicBezTo>
                    <a:cubicBezTo>
                      <a:pt x="21932" y="2072"/>
                      <a:pt x="21527" y="1834"/>
                      <a:pt x="21110" y="1619"/>
                    </a:cubicBezTo>
                    <a:cubicBezTo>
                      <a:pt x="21060" y="1594"/>
                      <a:pt x="21006" y="1582"/>
                      <a:pt x="20953" y="1582"/>
                    </a:cubicBezTo>
                    <a:close/>
                    <a:moveTo>
                      <a:pt x="7533" y="1800"/>
                    </a:moveTo>
                    <a:cubicBezTo>
                      <a:pt x="7477" y="1800"/>
                      <a:pt x="7420" y="1815"/>
                      <a:pt x="7370" y="1846"/>
                    </a:cubicBezTo>
                    <a:cubicBezTo>
                      <a:pt x="6965" y="2072"/>
                      <a:pt x="6561" y="2322"/>
                      <a:pt x="6180" y="2584"/>
                    </a:cubicBezTo>
                    <a:cubicBezTo>
                      <a:pt x="6025" y="2691"/>
                      <a:pt x="5989" y="2905"/>
                      <a:pt x="6096" y="3060"/>
                    </a:cubicBezTo>
                    <a:cubicBezTo>
                      <a:pt x="6168" y="3155"/>
                      <a:pt x="6275" y="3203"/>
                      <a:pt x="6382" y="3203"/>
                    </a:cubicBezTo>
                    <a:cubicBezTo>
                      <a:pt x="6442" y="3203"/>
                      <a:pt x="6513" y="3191"/>
                      <a:pt x="6573" y="3143"/>
                    </a:cubicBezTo>
                    <a:cubicBezTo>
                      <a:pt x="6942" y="2893"/>
                      <a:pt x="7323" y="2655"/>
                      <a:pt x="7704" y="2441"/>
                    </a:cubicBezTo>
                    <a:cubicBezTo>
                      <a:pt x="7870" y="2346"/>
                      <a:pt x="7918" y="2131"/>
                      <a:pt x="7835" y="1977"/>
                    </a:cubicBezTo>
                    <a:cubicBezTo>
                      <a:pt x="7770" y="1864"/>
                      <a:pt x="7651" y="1800"/>
                      <a:pt x="7533" y="1800"/>
                    </a:cubicBezTo>
                    <a:close/>
                    <a:moveTo>
                      <a:pt x="23506" y="3282"/>
                    </a:moveTo>
                    <a:cubicBezTo>
                      <a:pt x="23407" y="3282"/>
                      <a:pt x="23309" y="3324"/>
                      <a:pt x="23241" y="3405"/>
                    </a:cubicBezTo>
                    <a:cubicBezTo>
                      <a:pt x="23122" y="3548"/>
                      <a:pt x="23134" y="3763"/>
                      <a:pt x="23277" y="3882"/>
                    </a:cubicBezTo>
                    <a:cubicBezTo>
                      <a:pt x="23622" y="4167"/>
                      <a:pt x="23944" y="4477"/>
                      <a:pt x="24265" y="4787"/>
                    </a:cubicBezTo>
                    <a:cubicBezTo>
                      <a:pt x="24325" y="4858"/>
                      <a:pt x="24420" y="4894"/>
                      <a:pt x="24503" y="4894"/>
                    </a:cubicBezTo>
                    <a:cubicBezTo>
                      <a:pt x="24587" y="4894"/>
                      <a:pt x="24670" y="4858"/>
                      <a:pt x="24742" y="4798"/>
                    </a:cubicBezTo>
                    <a:cubicBezTo>
                      <a:pt x="24872" y="4656"/>
                      <a:pt x="24884" y="4441"/>
                      <a:pt x="24742" y="4310"/>
                    </a:cubicBezTo>
                    <a:cubicBezTo>
                      <a:pt x="24420" y="3977"/>
                      <a:pt x="24075" y="3655"/>
                      <a:pt x="23718" y="3358"/>
                    </a:cubicBezTo>
                    <a:cubicBezTo>
                      <a:pt x="23656" y="3306"/>
                      <a:pt x="23581" y="3282"/>
                      <a:pt x="23506" y="3282"/>
                    </a:cubicBezTo>
                    <a:close/>
                    <a:moveTo>
                      <a:pt x="5040" y="3585"/>
                    </a:moveTo>
                    <a:cubicBezTo>
                      <a:pt x="4959" y="3585"/>
                      <a:pt x="4877" y="3612"/>
                      <a:pt x="4810" y="3667"/>
                    </a:cubicBezTo>
                    <a:cubicBezTo>
                      <a:pt x="4465" y="3977"/>
                      <a:pt x="4132" y="4310"/>
                      <a:pt x="3822" y="4656"/>
                    </a:cubicBezTo>
                    <a:cubicBezTo>
                      <a:pt x="3691" y="4787"/>
                      <a:pt x="3703" y="5001"/>
                      <a:pt x="3834" y="5132"/>
                    </a:cubicBezTo>
                    <a:cubicBezTo>
                      <a:pt x="3906" y="5191"/>
                      <a:pt x="3989" y="5227"/>
                      <a:pt x="4072" y="5227"/>
                    </a:cubicBezTo>
                    <a:cubicBezTo>
                      <a:pt x="4168" y="5227"/>
                      <a:pt x="4251" y="5191"/>
                      <a:pt x="4322" y="5108"/>
                    </a:cubicBezTo>
                    <a:cubicBezTo>
                      <a:pt x="4620" y="4787"/>
                      <a:pt x="4941" y="4477"/>
                      <a:pt x="5275" y="4179"/>
                    </a:cubicBezTo>
                    <a:cubicBezTo>
                      <a:pt x="5406" y="4048"/>
                      <a:pt x="5418" y="3834"/>
                      <a:pt x="5299" y="3691"/>
                    </a:cubicBezTo>
                    <a:cubicBezTo>
                      <a:pt x="5228" y="3621"/>
                      <a:pt x="5134" y="3585"/>
                      <a:pt x="5040" y="3585"/>
                    </a:cubicBezTo>
                    <a:close/>
                    <a:moveTo>
                      <a:pt x="25620" y="5495"/>
                    </a:moveTo>
                    <a:cubicBezTo>
                      <a:pt x="25549" y="5495"/>
                      <a:pt x="25479" y="5517"/>
                      <a:pt x="25420" y="5560"/>
                    </a:cubicBezTo>
                    <a:cubicBezTo>
                      <a:pt x="25265" y="5680"/>
                      <a:pt x="25242" y="5894"/>
                      <a:pt x="25349" y="6049"/>
                    </a:cubicBezTo>
                    <a:cubicBezTo>
                      <a:pt x="25623" y="6394"/>
                      <a:pt x="25885" y="6763"/>
                      <a:pt x="26111" y="7132"/>
                    </a:cubicBezTo>
                    <a:cubicBezTo>
                      <a:pt x="26182" y="7239"/>
                      <a:pt x="26289" y="7299"/>
                      <a:pt x="26408" y="7299"/>
                    </a:cubicBezTo>
                    <a:cubicBezTo>
                      <a:pt x="26468" y="7299"/>
                      <a:pt x="26527" y="7275"/>
                      <a:pt x="26587" y="7239"/>
                    </a:cubicBezTo>
                    <a:cubicBezTo>
                      <a:pt x="26742" y="7144"/>
                      <a:pt x="26789" y="6930"/>
                      <a:pt x="26694" y="6775"/>
                    </a:cubicBezTo>
                    <a:cubicBezTo>
                      <a:pt x="26444" y="6382"/>
                      <a:pt x="26182" y="5989"/>
                      <a:pt x="25896" y="5632"/>
                    </a:cubicBezTo>
                    <a:cubicBezTo>
                      <a:pt x="25826" y="5540"/>
                      <a:pt x="25722" y="5495"/>
                      <a:pt x="25620" y="5495"/>
                    </a:cubicBezTo>
                    <a:close/>
                    <a:moveTo>
                      <a:pt x="2986" y="5859"/>
                    </a:moveTo>
                    <a:cubicBezTo>
                      <a:pt x="2881" y="5859"/>
                      <a:pt x="2779" y="5909"/>
                      <a:pt x="2715" y="6001"/>
                    </a:cubicBezTo>
                    <a:cubicBezTo>
                      <a:pt x="2441" y="6382"/>
                      <a:pt x="2191" y="6775"/>
                      <a:pt x="1953" y="7180"/>
                    </a:cubicBezTo>
                    <a:cubicBezTo>
                      <a:pt x="1858" y="7334"/>
                      <a:pt x="1917" y="7549"/>
                      <a:pt x="2084" y="7644"/>
                    </a:cubicBezTo>
                    <a:cubicBezTo>
                      <a:pt x="2132" y="7668"/>
                      <a:pt x="2191" y="7692"/>
                      <a:pt x="2251" y="7692"/>
                    </a:cubicBezTo>
                    <a:cubicBezTo>
                      <a:pt x="2370" y="7692"/>
                      <a:pt x="2477" y="7632"/>
                      <a:pt x="2548" y="7525"/>
                    </a:cubicBezTo>
                    <a:cubicBezTo>
                      <a:pt x="2763" y="7132"/>
                      <a:pt x="3013" y="6763"/>
                      <a:pt x="3275" y="6406"/>
                    </a:cubicBezTo>
                    <a:cubicBezTo>
                      <a:pt x="3382" y="6251"/>
                      <a:pt x="3346" y="6037"/>
                      <a:pt x="3191" y="5930"/>
                    </a:cubicBezTo>
                    <a:cubicBezTo>
                      <a:pt x="3129" y="5882"/>
                      <a:pt x="3057" y="5859"/>
                      <a:pt x="2986" y="5859"/>
                    </a:cubicBezTo>
                    <a:close/>
                    <a:moveTo>
                      <a:pt x="27221" y="8109"/>
                    </a:moveTo>
                    <a:cubicBezTo>
                      <a:pt x="27172" y="8109"/>
                      <a:pt x="27122" y="8121"/>
                      <a:pt x="27075" y="8144"/>
                    </a:cubicBezTo>
                    <a:cubicBezTo>
                      <a:pt x="26908" y="8227"/>
                      <a:pt x="26825" y="8430"/>
                      <a:pt x="26908" y="8597"/>
                    </a:cubicBezTo>
                    <a:cubicBezTo>
                      <a:pt x="27099" y="9001"/>
                      <a:pt x="27266" y="9406"/>
                      <a:pt x="27420" y="9823"/>
                    </a:cubicBezTo>
                    <a:cubicBezTo>
                      <a:pt x="27468" y="9966"/>
                      <a:pt x="27599" y="10049"/>
                      <a:pt x="27742" y="10049"/>
                    </a:cubicBezTo>
                    <a:cubicBezTo>
                      <a:pt x="27778" y="10049"/>
                      <a:pt x="27813" y="10049"/>
                      <a:pt x="27849" y="10037"/>
                    </a:cubicBezTo>
                    <a:cubicBezTo>
                      <a:pt x="28028" y="9966"/>
                      <a:pt x="28123" y="9775"/>
                      <a:pt x="28063" y="9597"/>
                    </a:cubicBezTo>
                    <a:cubicBezTo>
                      <a:pt x="27909" y="9156"/>
                      <a:pt x="27730" y="8727"/>
                      <a:pt x="27528" y="8311"/>
                    </a:cubicBezTo>
                    <a:cubicBezTo>
                      <a:pt x="27468" y="8182"/>
                      <a:pt x="27346" y="8109"/>
                      <a:pt x="27221" y="8109"/>
                    </a:cubicBezTo>
                    <a:close/>
                    <a:moveTo>
                      <a:pt x="1488" y="8523"/>
                    </a:moveTo>
                    <a:cubicBezTo>
                      <a:pt x="1351" y="8523"/>
                      <a:pt x="1221" y="8604"/>
                      <a:pt x="1167" y="8739"/>
                    </a:cubicBezTo>
                    <a:cubicBezTo>
                      <a:pt x="989" y="9156"/>
                      <a:pt x="822" y="9597"/>
                      <a:pt x="679" y="10037"/>
                    </a:cubicBezTo>
                    <a:cubicBezTo>
                      <a:pt x="619" y="10228"/>
                      <a:pt x="727" y="10418"/>
                      <a:pt x="905" y="10466"/>
                    </a:cubicBezTo>
                    <a:cubicBezTo>
                      <a:pt x="941" y="10478"/>
                      <a:pt x="977" y="10490"/>
                      <a:pt x="1000" y="10490"/>
                    </a:cubicBezTo>
                    <a:cubicBezTo>
                      <a:pt x="1155" y="10490"/>
                      <a:pt x="1286" y="10394"/>
                      <a:pt x="1334" y="10251"/>
                    </a:cubicBezTo>
                    <a:cubicBezTo>
                      <a:pt x="1465" y="9823"/>
                      <a:pt x="1620" y="9406"/>
                      <a:pt x="1798" y="9001"/>
                    </a:cubicBezTo>
                    <a:cubicBezTo>
                      <a:pt x="1870" y="8835"/>
                      <a:pt x="1786" y="8632"/>
                      <a:pt x="1620" y="8549"/>
                    </a:cubicBezTo>
                    <a:cubicBezTo>
                      <a:pt x="1576" y="8532"/>
                      <a:pt x="1532" y="8523"/>
                      <a:pt x="1488" y="8523"/>
                    </a:cubicBezTo>
                    <a:close/>
                    <a:moveTo>
                      <a:pt x="28203" y="11007"/>
                    </a:moveTo>
                    <a:cubicBezTo>
                      <a:pt x="28180" y="11007"/>
                      <a:pt x="28158" y="11009"/>
                      <a:pt x="28135" y="11013"/>
                    </a:cubicBezTo>
                    <a:cubicBezTo>
                      <a:pt x="27956" y="11061"/>
                      <a:pt x="27837" y="11240"/>
                      <a:pt x="27873" y="11430"/>
                    </a:cubicBezTo>
                    <a:cubicBezTo>
                      <a:pt x="27968" y="11859"/>
                      <a:pt x="28051" y="12299"/>
                      <a:pt x="28099" y="12740"/>
                    </a:cubicBezTo>
                    <a:cubicBezTo>
                      <a:pt x="28123" y="12907"/>
                      <a:pt x="28278" y="13038"/>
                      <a:pt x="28444" y="13038"/>
                    </a:cubicBezTo>
                    <a:lnTo>
                      <a:pt x="28480" y="13038"/>
                    </a:lnTo>
                    <a:cubicBezTo>
                      <a:pt x="28671" y="13014"/>
                      <a:pt x="28802" y="12847"/>
                      <a:pt x="28778" y="12657"/>
                    </a:cubicBezTo>
                    <a:cubicBezTo>
                      <a:pt x="28718" y="12192"/>
                      <a:pt x="28647" y="11728"/>
                      <a:pt x="28540" y="11275"/>
                    </a:cubicBezTo>
                    <a:cubicBezTo>
                      <a:pt x="28508" y="11118"/>
                      <a:pt x="28366" y="11007"/>
                      <a:pt x="28203" y="11007"/>
                    </a:cubicBezTo>
                    <a:close/>
                    <a:moveTo>
                      <a:pt x="588" y="11460"/>
                    </a:moveTo>
                    <a:cubicBezTo>
                      <a:pt x="424" y="11460"/>
                      <a:pt x="282" y="11572"/>
                      <a:pt x="250" y="11740"/>
                    </a:cubicBezTo>
                    <a:cubicBezTo>
                      <a:pt x="167" y="12192"/>
                      <a:pt x="107" y="12657"/>
                      <a:pt x="60" y="13121"/>
                    </a:cubicBezTo>
                    <a:cubicBezTo>
                      <a:pt x="48" y="13311"/>
                      <a:pt x="179" y="13478"/>
                      <a:pt x="369" y="13490"/>
                    </a:cubicBezTo>
                    <a:lnTo>
                      <a:pt x="405" y="13490"/>
                    </a:lnTo>
                    <a:cubicBezTo>
                      <a:pt x="572" y="13490"/>
                      <a:pt x="727" y="13359"/>
                      <a:pt x="739" y="13180"/>
                    </a:cubicBezTo>
                    <a:cubicBezTo>
                      <a:pt x="774" y="12740"/>
                      <a:pt x="846" y="12299"/>
                      <a:pt x="929" y="11859"/>
                    </a:cubicBezTo>
                    <a:cubicBezTo>
                      <a:pt x="953" y="11680"/>
                      <a:pt x="834" y="11502"/>
                      <a:pt x="655" y="11466"/>
                    </a:cubicBezTo>
                    <a:cubicBezTo>
                      <a:pt x="632" y="11462"/>
                      <a:pt x="610" y="11460"/>
                      <a:pt x="588" y="11460"/>
                    </a:cubicBezTo>
                    <a:close/>
                    <a:moveTo>
                      <a:pt x="28552" y="14061"/>
                    </a:moveTo>
                    <a:cubicBezTo>
                      <a:pt x="28361" y="14061"/>
                      <a:pt x="28206" y="14204"/>
                      <a:pt x="28206" y="14395"/>
                    </a:cubicBezTo>
                    <a:lnTo>
                      <a:pt x="28206" y="14431"/>
                    </a:lnTo>
                    <a:cubicBezTo>
                      <a:pt x="28206" y="14871"/>
                      <a:pt x="28182" y="15300"/>
                      <a:pt x="28147" y="15728"/>
                    </a:cubicBezTo>
                    <a:cubicBezTo>
                      <a:pt x="28135" y="15919"/>
                      <a:pt x="28266" y="16086"/>
                      <a:pt x="28456" y="16097"/>
                    </a:cubicBezTo>
                    <a:lnTo>
                      <a:pt x="28492" y="16097"/>
                    </a:lnTo>
                    <a:cubicBezTo>
                      <a:pt x="28659" y="16097"/>
                      <a:pt x="28813" y="15966"/>
                      <a:pt x="28825" y="15788"/>
                    </a:cubicBezTo>
                    <a:cubicBezTo>
                      <a:pt x="28873" y="15347"/>
                      <a:pt x="28885" y="14883"/>
                      <a:pt x="28885" y="14431"/>
                    </a:cubicBezTo>
                    <a:lnTo>
                      <a:pt x="28885" y="14395"/>
                    </a:lnTo>
                    <a:cubicBezTo>
                      <a:pt x="28885" y="14204"/>
                      <a:pt x="28742" y="14061"/>
                      <a:pt x="28552" y="14061"/>
                    </a:cubicBezTo>
                    <a:close/>
                    <a:moveTo>
                      <a:pt x="346" y="14097"/>
                    </a:moveTo>
                    <a:cubicBezTo>
                      <a:pt x="155" y="14097"/>
                      <a:pt x="0" y="14252"/>
                      <a:pt x="0" y="14431"/>
                    </a:cubicBezTo>
                    <a:cubicBezTo>
                      <a:pt x="0" y="14907"/>
                      <a:pt x="24" y="15371"/>
                      <a:pt x="72" y="15836"/>
                    </a:cubicBezTo>
                    <a:cubicBezTo>
                      <a:pt x="84" y="16002"/>
                      <a:pt x="238" y="16145"/>
                      <a:pt x="405" y="16145"/>
                    </a:cubicBezTo>
                    <a:cubicBezTo>
                      <a:pt x="417" y="16145"/>
                      <a:pt x="429" y="16133"/>
                      <a:pt x="441" y="16133"/>
                    </a:cubicBezTo>
                    <a:cubicBezTo>
                      <a:pt x="631" y="16121"/>
                      <a:pt x="762" y="15955"/>
                      <a:pt x="750" y="15764"/>
                    </a:cubicBezTo>
                    <a:cubicBezTo>
                      <a:pt x="703" y="15324"/>
                      <a:pt x="679" y="14883"/>
                      <a:pt x="679" y="14431"/>
                    </a:cubicBezTo>
                    <a:cubicBezTo>
                      <a:pt x="679" y="14252"/>
                      <a:pt x="536" y="14097"/>
                      <a:pt x="346" y="14097"/>
                    </a:cubicBezTo>
                    <a:close/>
                    <a:moveTo>
                      <a:pt x="28234" y="17103"/>
                    </a:moveTo>
                    <a:cubicBezTo>
                      <a:pt x="28070" y="17103"/>
                      <a:pt x="27928" y="17214"/>
                      <a:pt x="27897" y="17371"/>
                    </a:cubicBezTo>
                    <a:cubicBezTo>
                      <a:pt x="27801" y="17800"/>
                      <a:pt x="27682" y="18241"/>
                      <a:pt x="27551" y="18657"/>
                    </a:cubicBezTo>
                    <a:cubicBezTo>
                      <a:pt x="27492" y="18836"/>
                      <a:pt x="27587" y="19026"/>
                      <a:pt x="27766" y="19086"/>
                    </a:cubicBezTo>
                    <a:cubicBezTo>
                      <a:pt x="27801" y="19098"/>
                      <a:pt x="27837" y="19098"/>
                      <a:pt x="27873" y="19098"/>
                    </a:cubicBezTo>
                    <a:cubicBezTo>
                      <a:pt x="28016" y="19098"/>
                      <a:pt x="28147" y="19014"/>
                      <a:pt x="28194" y="18872"/>
                    </a:cubicBezTo>
                    <a:cubicBezTo>
                      <a:pt x="28337" y="18419"/>
                      <a:pt x="28456" y="17967"/>
                      <a:pt x="28563" y="17514"/>
                    </a:cubicBezTo>
                    <a:cubicBezTo>
                      <a:pt x="28599" y="17336"/>
                      <a:pt x="28480" y="17145"/>
                      <a:pt x="28301" y="17109"/>
                    </a:cubicBezTo>
                    <a:cubicBezTo>
                      <a:pt x="28279" y="17105"/>
                      <a:pt x="28256" y="17103"/>
                      <a:pt x="28234" y="17103"/>
                    </a:cubicBezTo>
                    <a:close/>
                    <a:moveTo>
                      <a:pt x="663" y="17139"/>
                    </a:moveTo>
                    <a:cubicBezTo>
                      <a:pt x="641" y="17139"/>
                      <a:pt x="618" y="17141"/>
                      <a:pt x="596" y="17145"/>
                    </a:cubicBezTo>
                    <a:cubicBezTo>
                      <a:pt x="417" y="17193"/>
                      <a:pt x="298" y="17371"/>
                      <a:pt x="334" y="17550"/>
                    </a:cubicBezTo>
                    <a:cubicBezTo>
                      <a:pt x="441" y="18014"/>
                      <a:pt x="560" y="18467"/>
                      <a:pt x="703" y="18907"/>
                    </a:cubicBezTo>
                    <a:cubicBezTo>
                      <a:pt x="750" y="19050"/>
                      <a:pt x="881" y="19134"/>
                      <a:pt x="1024" y="19134"/>
                    </a:cubicBezTo>
                    <a:cubicBezTo>
                      <a:pt x="1060" y="19134"/>
                      <a:pt x="1096" y="19134"/>
                      <a:pt x="1131" y="19122"/>
                    </a:cubicBezTo>
                    <a:cubicBezTo>
                      <a:pt x="1310" y="19062"/>
                      <a:pt x="1417" y="18872"/>
                      <a:pt x="1358" y="18693"/>
                    </a:cubicBezTo>
                    <a:cubicBezTo>
                      <a:pt x="1215" y="18276"/>
                      <a:pt x="1096" y="17836"/>
                      <a:pt x="1000" y="17407"/>
                    </a:cubicBezTo>
                    <a:cubicBezTo>
                      <a:pt x="969" y="17250"/>
                      <a:pt x="827" y="17139"/>
                      <a:pt x="663" y="17139"/>
                    </a:cubicBezTo>
                    <a:close/>
                    <a:moveTo>
                      <a:pt x="27261" y="20011"/>
                    </a:moveTo>
                    <a:cubicBezTo>
                      <a:pt x="27132" y="20011"/>
                      <a:pt x="27006" y="20082"/>
                      <a:pt x="26944" y="20205"/>
                    </a:cubicBezTo>
                    <a:cubicBezTo>
                      <a:pt x="26754" y="20610"/>
                      <a:pt x="26551" y="21003"/>
                      <a:pt x="26325" y="21384"/>
                    </a:cubicBezTo>
                    <a:cubicBezTo>
                      <a:pt x="26230" y="21550"/>
                      <a:pt x="26289" y="21753"/>
                      <a:pt x="26444" y="21848"/>
                    </a:cubicBezTo>
                    <a:cubicBezTo>
                      <a:pt x="26504" y="21884"/>
                      <a:pt x="26563" y="21896"/>
                      <a:pt x="26623" y="21896"/>
                    </a:cubicBezTo>
                    <a:cubicBezTo>
                      <a:pt x="26742" y="21896"/>
                      <a:pt x="26849" y="21836"/>
                      <a:pt x="26920" y="21729"/>
                    </a:cubicBezTo>
                    <a:cubicBezTo>
                      <a:pt x="27147" y="21336"/>
                      <a:pt x="27373" y="20919"/>
                      <a:pt x="27563" y="20491"/>
                    </a:cubicBezTo>
                    <a:cubicBezTo>
                      <a:pt x="27647" y="20324"/>
                      <a:pt x="27563" y="20122"/>
                      <a:pt x="27397" y="20038"/>
                    </a:cubicBezTo>
                    <a:cubicBezTo>
                      <a:pt x="27353" y="20020"/>
                      <a:pt x="27307" y="20011"/>
                      <a:pt x="27261" y="20011"/>
                    </a:cubicBezTo>
                    <a:close/>
                    <a:moveTo>
                      <a:pt x="1651" y="20041"/>
                    </a:moveTo>
                    <a:cubicBezTo>
                      <a:pt x="1604" y="20041"/>
                      <a:pt x="1557" y="20052"/>
                      <a:pt x="1512" y="20074"/>
                    </a:cubicBezTo>
                    <a:cubicBezTo>
                      <a:pt x="1334" y="20157"/>
                      <a:pt x="1262" y="20360"/>
                      <a:pt x="1346" y="20527"/>
                    </a:cubicBezTo>
                    <a:cubicBezTo>
                      <a:pt x="1536" y="20955"/>
                      <a:pt x="1762" y="21360"/>
                      <a:pt x="2001" y="21765"/>
                    </a:cubicBezTo>
                    <a:cubicBezTo>
                      <a:pt x="2060" y="21872"/>
                      <a:pt x="2179" y="21931"/>
                      <a:pt x="2286" y="21931"/>
                    </a:cubicBezTo>
                    <a:cubicBezTo>
                      <a:pt x="2346" y="21931"/>
                      <a:pt x="2405" y="21920"/>
                      <a:pt x="2465" y="21884"/>
                    </a:cubicBezTo>
                    <a:cubicBezTo>
                      <a:pt x="2632" y="21789"/>
                      <a:pt x="2679" y="21586"/>
                      <a:pt x="2584" y="21420"/>
                    </a:cubicBezTo>
                    <a:cubicBezTo>
                      <a:pt x="2358" y="21039"/>
                      <a:pt x="2155" y="20646"/>
                      <a:pt x="1965" y="20241"/>
                    </a:cubicBezTo>
                    <a:cubicBezTo>
                      <a:pt x="1904" y="20119"/>
                      <a:pt x="1779" y="20041"/>
                      <a:pt x="1651" y="20041"/>
                    </a:cubicBezTo>
                    <a:close/>
                    <a:moveTo>
                      <a:pt x="25672" y="22634"/>
                    </a:moveTo>
                    <a:cubicBezTo>
                      <a:pt x="25570" y="22634"/>
                      <a:pt x="25467" y="22681"/>
                      <a:pt x="25396" y="22765"/>
                    </a:cubicBezTo>
                    <a:cubicBezTo>
                      <a:pt x="25134" y="23122"/>
                      <a:pt x="24849" y="23467"/>
                      <a:pt x="24539" y="23789"/>
                    </a:cubicBezTo>
                    <a:cubicBezTo>
                      <a:pt x="24420" y="23920"/>
                      <a:pt x="24420" y="24146"/>
                      <a:pt x="24563" y="24265"/>
                    </a:cubicBezTo>
                    <a:cubicBezTo>
                      <a:pt x="24622" y="24325"/>
                      <a:pt x="24706" y="24360"/>
                      <a:pt x="24789" y="24360"/>
                    </a:cubicBezTo>
                    <a:cubicBezTo>
                      <a:pt x="24884" y="24360"/>
                      <a:pt x="24980" y="24325"/>
                      <a:pt x="25039" y="24253"/>
                    </a:cubicBezTo>
                    <a:cubicBezTo>
                      <a:pt x="25361" y="23908"/>
                      <a:pt x="25658" y="23551"/>
                      <a:pt x="25944" y="23182"/>
                    </a:cubicBezTo>
                    <a:cubicBezTo>
                      <a:pt x="26051" y="23027"/>
                      <a:pt x="26027" y="22813"/>
                      <a:pt x="25873" y="22705"/>
                    </a:cubicBezTo>
                    <a:cubicBezTo>
                      <a:pt x="25814" y="22657"/>
                      <a:pt x="25743" y="22634"/>
                      <a:pt x="25672" y="22634"/>
                    </a:cubicBezTo>
                    <a:close/>
                    <a:moveTo>
                      <a:pt x="3245" y="22663"/>
                    </a:moveTo>
                    <a:cubicBezTo>
                      <a:pt x="3173" y="22663"/>
                      <a:pt x="3100" y="22685"/>
                      <a:pt x="3036" y="22729"/>
                    </a:cubicBezTo>
                    <a:cubicBezTo>
                      <a:pt x="2882" y="22848"/>
                      <a:pt x="2858" y="23063"/>
                      <a:pt x="2977" y="23217"/>
                    </a:cubicBezTo>
                    <a:cubicBezTo>
                      <a:pt x="3251" y="23586"/>
                      <a:pt x="3560" y="23944"/>
                      <a:pt x="3870" y="24277"/>
                    </a:cubicBezTo>
                    <a:cubicBezTo>
                      <a:pt x="3941" y="24348"/>
                      <a:pt x="4037" y="24384"/>
                      <a:pt x="4120" y="24384"/>
                    </a:cubicBezTo>
                    <a:cubicBezTo>
                      <a:pt x="4203" y="24384"/>
                      <a:pt x="4287" y="24360"/>
                      <a:pt x="4358" y="24301"/>
                    </a:cubicBezTo>
                    <a:cubicBezTo>
                      <a:pt x="4501" y="24170"/>
                      <a:pt x="4501" y="23956"/>
                      <a:pt x="4370" y="23813"/>
                    </a:cubicBezTo>
                    <a:cubicBezTo>
                      <a:pt x="4072" y="23491"/>
                      <a:pt x="3787" y="23146"/>
                      <a:pt x="3513" y="22801"/>
                    </a:cubicBezTo>
                    <a:cubicBezTo>
                      <a:pt x="3449" y="22709"/>
                      <a:pt x="3349" y="22663"/>
                      <a:pt x="3245" y="22663"/>
                    </a:cubicBezTo>
                    <a:close/>
                    <a:moveTo>
                      <a:pt x="23553" y="24856"/>
                    </a:moveTo>
                    <a:cubicBezTo>
                      <a:pt x="23476" y="24856"/>
                      <a:pt x="23398" y="24880"/>
                      <a:pt x="23337" y="24932"/>
                    </a:cubicBezTo>
                    <a:cubicBezTo>
                      <a:pt x="23003" y="25218"/>
                      <a:pt x="22646" y="25491"/>
                      <a:pt x="22289" y="25753"/>
                    </a:cubicBezTo>
                    <a:cubicBezTo>
                      <a:pt x="22134" y="25861"/>
                      <a:pt x="22086" y="26063"/>
                      <a:pt x="22205" y="26218"/>
                    </a:cubicBezTo>
                    <a:cubicBezTo>
                      <a:pt x="22265" y="26313"/>
                      <a:pt x="22372" y="26373"/>
                      <a:pt x="22479" y="26373"/>
                    </a:cubicBezTo>
                    <a:cubicBezTo>
                      <a:pt x="22551" y="26373"/>
                      <a:pt x="22610" y="26349"/>
                      <a:pt x="22670" y="26313"/>
                    </a:cubicBezTo>
                    <a:cubicBezTo>
                      <a:pt x="23051" y="26039"/>
                      <a:pt x="23432" y="25753"/>
                      <a:pt x="23777" y="25456"/>
                    </a:cubicBezTo>
                    <a:cubicBezTo>
                      <a:pt x="23920" y="25337"/>
                      <a:pt x="23944" y="25122"/>
                      <a:pt x="23825" y="24979"/>
                    </a:cubicBezTo>
                    <a:cubicBezTo>
                      <a:pt x="23757" y="24898"/>
                      <a:pt x="23655" y="24856"/>
                      <a:pt x="23553" y="24856"/>
                    </a:cubicBezTo>
                    <a:close/>
                    <a:moveTo>
                      <a:pt x="5363" y="24879"/>
                    </a:moveTo>
                    <a:cubicBezTo>
                      <a:pt x="5262" y="24879"/>
                      <a:pt x="5164" y="24922"/>
                      <a:pt x="5096" y="25003"/>
                    </a:cubicBezTo>
                    <a:cubicBezTo>
                      <a:pt x="4977" y="25146"/>
                      <a:pt x="5001" y="25360"/>
                      <a:pt x="5144" y="25480"/>
                    </a:cubicBezTo>
                    <a:cubicBezTo>
                      <a:pt x="5489" y="25777"/>
                      <a:pt x="5870" y="26063"/>
                      <a:pt x="6251" y="26337"/>
                    </a:cubicBezTo>
                    <a:cubicBezTo>
                      <a:pt x="6311" y="26373"/>
                      <a:pt x="6382" y="26396"/>
                      <a:pt x="6442" y="26396"/>
                    </a:cubicBezTo>
                    <a:cubicBezTo>
                      <a:pt x="6549" y="26396"/>
                      <a:pt x="6656" y="26337"/>
                      <a:pt x="6727" y="26242"/>
                    </a:cubicBezTo>
                    <a:cubicBezTo>
                      <a:pt x="6835" y="26087"/>
                      <a:pt x="6787" y="25872"/>
                      <a:pt x="6632" y="25765"/>
                    </a:cubicBezTo>
                    <a:cubicBezTo>
                      <a:pt x="6275" y="25515"/>
                      <a:pt x="5918" y="25241"/>
                      <a:pt x="5584" y="24956"/>
                    </a:cubicBezTo>
                    <a:cubicBezTo>
                      <a:pt x="5517" y="24904"/>
                      <a:pt x="5439" y="24879"/>
                      <a:pt x="5363" y="24879"/>
                    </a:cubicBezTo>
                    <a:close/>
                    <a:moveTo>
                      <a:pt x="21020" y="26573"/>
                    </a:moveTo>
                    <a:cubicBezTo>
                      <a:pt x="20966" y="26573"/>
                      <a:pt x="20911" y="26585"/>
                      <a:pt x="20860" y="26611"/>
                    </a:cubicBezTo>
                    <a:cubicBezTo>
                      <a:pt x="20467" y="26825"/>
                      <a:pt x="20062" y="27004"/>
                      <a:pt x="19658" y="27182"/>
                    </a:cubicBezTo>
                    <a:cubicBezTo>
                      <a:pt x="19479" y="27254"/>
                      <a:pt x="19396" y="27444"/>
                      <a:pt x="19467" y="27623"/>
                    </a:cubicBezTo>
                    <a:cubicBezTo>
                      <a:pt x="19527" y="27754"/>
                      <a:pt x="19658" y="27837"/>
                      <a:pt x="19789" y="27837"/>
                    </a:cubicBezTo>
                    <a:cubicBezTo>
                      <a:pt x="19836" y="27837"/>
                      <a:pt x="19872" y="27825"/>
                      <a:pt x="19919" y="27813"/>
                    </a:cubicBezTo>
                    <a:cubicBezTo>
                      <a:pt x="20348" y="27635"/>
                      <a:pt x="20777" y="27432"/>
                      <a:pt x="21182" y="27218"/>
                    </a:cubicBezTo>
                    <a:cubicBezTo>
                      <a:pt x="21348" y="27123"/>
                      <a:pt x="21408" y="26920"/>
                      <a:pt x="21324" y="26754"/>
                    </a:cubicBezTo>
                    <a:cubicBezTo>
                      <a:pt x="21266" y="26637"/>
                      <a:pt x="21145" y="26573"/>
                      <a:pt x="21020" y="26573"/>
                    </a:cubicBezTo>
                    <a:close/>
                    <a:moveTo>
                      <a:pt x="7902" y="26592"/>
                    </a:moveTo>
                    <a:cubicBezTo>
                      <a:pt x="7780" y="26592"/>
                      <a:pt x="7663" y="26662"/>
                      <a:pt x="7597" y="26777"/>
                    </a:cubicBezTo>
                    <a:cubicBezTo>
                      <a:pt x="7513" y="26944"/>
                      <a:pt x="7573" y="27146"/>
                      <a:pt x="7739" y="27230"/>
                    </a:cubicBezTo>
                    <a:cubicBezTo>
                      <a:pt x="8156" y="27456"/>
                      <a:pt x="8585" y="27646"/>
                      <a:pt x="9013" y="27825"/>
                    </a:cubicBezTo>
                    <a:cubicBezTo>
                      <a:pt x="9049" y="27837"/>
                      <a:pt x="9097" y="27849"/>
                      <a:pt x="9144" y="27849"/>
                    </a:cubicBezTo>
                    <a:cubicBezTo>
                      <a:pt x="9275" y="27849"/>
                      <a:pt x="9406" y="27766"/>
                      <a:pt x="9454" y="27635"/>
                    </a:cubicBezTo>
                    <a:cubicBezTo>
                      <a:pt x="9525" y="27456"/>
                      <a:pt x="9442" y="27265"/>
                      <a:pt x="9263" y="27194"/>
                    </a:cubicBezTo>
                    <a:cubicBezTo>
                      <a:pt x="8859" y="27027"/>
                      <a:pt x="8454" y="26837"/>
                      <a:pt x="8061" y="26634"/>
                    </a:cubicBezTo>
                    <a:cubicBezTo>
                      <a:pt x="8010" y="26605"/>
                      <a:pt x="7956" y="26592"/>
                      <a:pt x="7902" y="26592"/>
                    </a:cubicBezTo>
                    <a:close/>
                    <a:moveTo>
                      <a:pt x="10756" y="27707"/>
                    </a:moveTo>
                    <a:cubicBezTo>
                      <a:pt x="10602" y="27707"/>
                      <a:pt x="10470" y="27806"/>
                      <a:pt x="10430" y="27956"/>
                    </a:cubicBezTo>
                    <a:cubicBezTo>
                      <a:pt x="10371" y="28147"/>
                      <a:pt x="10478" y="28337"/>
                      <a:pt x="10668" y="28385"/>
                    </a:cubicBezTo>
                    <a:cubicBezTo>
                      <a:pt x="11109" y="28504"/>
                      <a:pt x="11573" y="28599"/>
                      <a:pt x="12026" y="28682"/>
                    </a:cubicBezTo>
                    <a:lnTo>
                      <a:pt x="12085" y="28682"/>
                    </a:lnTo>
                    <a:cubicBezTo>
                      <a:pt x="12252" y="28682"/>
                      <a:pt x="12395" y="28563"/>
                      <a:pt x="12419" y="28397"/>
                    </a:cubicBezTo>
                    <a:cubicBezTo>
                      <a:pt x="12454" y="28218"/>
                      <a:pt x="12335" y="28039"/>
                      <a:pt x="12145" y="28004"/>
                    </a:cubicBezTo>
                    <a:cubicBezTo>
                      <a:pt x="11704" y="27932"/>
                      <a:pt x="11276" y="27837"/>
                      <a:pt x="10847" y="27718"/>
                    </a:cubicBezTo>
                    <a:cubicBezTo>
                      <a:pt x="10816" y="27710"/>
                      <a:pt x="10786" y="27707"/>
                      <a:pt x="10756" y="27707"/>
                    </a:cubicBezTo>
                    <a:close/>
                    <a:moveTo>
                      <a:pt x="18187" y="27701"/>
                    </a:moveTo>
                    <a:cubicBezTo>
                      <a:pt x="18153" y="27701"/>
                      <a:pt x="18119" y="27707"/>
                      <a:pt x="18086" y="27718"/>
                    </a:cubicBezTo>
                    <a:cubicBezTo>
                      <a:pt x="17657" y="27825"/>
                      <a:pt x="17217" y="27920"/>
                      <a:pt x="16788" y="28004"/>
                    </a:cubicBezTo>
                    <a:cubicBezTo>
                      <a:pt x="16598" y="28027"/>
                      <a:pt x="16467" y="28206"/>
                      <a:pt x="16502" y="28397"/>
                    </a:cubicBezTo>
                    <a:cubicBezTo>
                      <a:pt x="16538" y="28563"/>
                      <a:pt x="16681" y="28682"/>
                      <a:pt x="16836" y="28682"/>
                    </a:cubicBezTo>
                    <a:cubicBezTo>
                      <a:pt x="16860" y="28682"/>
                      <a:pt x="16883" y="28670"/>
                      <a:pt x="16895" y="28670"/>
                    </a:cubicBezTo>
                    <a:cubicBezTo>
                      <a:pt x="17360" y="28599"/>
                      <a:pt x="17812" y="28492"/>
                      <a:pt x="18265" y="28373"/>
                    </a:cubicBezTo>
                    <a:cubicBezTo>
                      <a:pt x="18443" y="28325"/>
                      <a:pt x="18550" y="28135"/>
                      <a:pt x="18503" y="27956"/>
                    </a:cubicBezTo>
                    <a:cubicBezTo>
                      <a:pt x="18464" y="27801"/>
                      <a:pt x="18331" y="27701"/>
                      <a:pt x="18187" y="27701"/>
                    </a:cubicBezTo>
                    <a:close/>
                    <a:moveTo>
                      <a:pt x="15154" y="28182"/>
                    </a:moveTo>
                    <a:cubicBezTo>
                      <a:pt x="15147" y="28182"/>
                      <a:pt x="15140" y="28182"/>
                      <a:pt x="15133" y="28182"/>
                    </a:cubicBezTo>
                    <a:cubicBezTo>
                      <a:pt x="14913" y="28194"/>
                      <a:pt x="14690" y="28200"/>
                      <a:pt x="14466" y="28200"/>
                    </a:cubicBezTo>
                    <a:cubicBezTo>
                      <a:pt x="14243" y="28200"/>
                      <a:pt x="14020" y="28194"/>
                      <a:pt x="13800" y="28182"/>
                    </a:cubicBezTo>
                    <a:cubicBezTo>
                      <a:pt x="13793" y="28182"/>
                      <a:pt x="13786" y="28182"/>
                      <a:pt x="13779" y="28182"/>
                    </a:cubicBezTo>
                    <a:cubicBezTo>
                      <a:pt x="13598" y="28182"/>
                      <a:pt x="13454" y="28332"/>
                      <a:pt x="13442" y="28504"/>
                    </a:cubicBezTo>
                    <a:cubicBezTo>
                      <a:pt x="13431" y="28694"/>
                      <a:pt x="13573" y="28861"/>
                      <a:pt x="13764" y="28861"/>
                    </a:cubicBezTo>
                    <a:cubicBezTo>
                      <a:pt x="13990" y="28873"/>
                      <a:pt x="14216" y="28885"/>
                      <a:pt x="14443" y="28885"/>
                    </a:cubicBezTo>
                    <a:cubicBezTo>
                      <a:pt x="14681" y="28885"/>
                      <a:pt x="14931" y="28873"/>
                      <a:pt x="15157" y="28861"/>
                    </a:cubicBezTo>
                    <a:cubicBezTo>
                      <a:pt x="15347" y="28849"/>
                      <a:pt x="15490" y="28694"/>
                      <a:pt x="15490" y="28504"/>
                    </a:cubicBezTo>
                    <a:cubicBezTo>
                      <a:pt x="15479" y="28321"/>
                      <a:pt x="15325" y="28182"/>
                      <a:pt x="15154" y="28182"/>
                    </a:cubicBezTo>
                    <a:close/>
                  </a:path>
                </a:pathLst>
              </a:custGeom>
              <a:solidFill>
                <a:schemeClr val="accent4">
                  <a:lumMod val="50000"/>
                </a:schemeClr>
              </a:solidFill>
              <a:ln>
                <a:noFill/>
              </a:ln>
            </p:spPr>
            <p:txBody>
              <a:bodyPr spcFirstLastPara="1" wrap="square" lIns="121900" tIns="121900" rIns="121900" bIns="121900" anchor="ctr" anchorCtr="0">
                <a:noAutofit/>
              </a:bodyPr>
              <a:lstStyle/>
              <a:p>
                <a:endParaRPr sz="2400" dirty="0"/>
              </a:p>
            </p:txBody>
          </p:sp>
        </p:grpSp>
        <p:sp>
          <p:nvSpPr>
            <p:cNvPr id="314" name="Google Shape;314;p19"/>
            <p:cNvSpPr/>
            <p:nvPr/>
          </p:nvSpPr>
          <p:spPr>
            <a:xfrm>
              <a:off x="2650230" y="2299509"/>
              <a:ext cx="78865" cy="78865"/>
            </a:xfrm>
            <a:custGeom>
              <a:avLst/>
              <a:gdLst/>
              <a:ahLst/>
              <a:cxnLst/>
              <a:rect l="l" t="t" r="r" b="b"/>
              <a:pathLst>
                <a:path w="2787" h="2787" extrusionOk="0">
                  <a:moveTo>
                    <a:pt x="1394" y="1"/>
                  </a:moveTo>
                  <a:cubicBezTo>
                    <a:pt x="632" y="1"/>
                    <a:pt x="1" y="632"/>
                    <a:pt x="1" y="1394"/>
                  </a:cubicBezTo>
                  <a:cubicBezTo>
                    <a:pt x="1" y="2168"/>
                    <a:pt x="620" y="2787"/>
                    <a:pt x="1394" y="2787"/>
                  </a:cubicBezTo>
                  <a:cubicBezTo>
                    <a:pt x="2168" y="2787"/>
                    <a:pt x="2787" y="2168"/>
                    <a:pt x="2787" y="1394"/>
                  </a:cubicBezTo>
                  <a:cubicBezTo>
                    <a:pt x="2787" y="632"/>
                    <a:pt x="2168" y="1"/>
                    <a:pt x="1394" y="1"/>
                  </a:cubicBezTo>
                  <a:close/>
                </a:path>
              </a:pathLst>
            </a:custGeom>
            <a:solidFill>
              <a:schemeClr val="accent4">
                <a:lumMod val="50000"/>
              </a:schemeClr>
            </a:solidFill>
            <a:ln>
              <a:noFill/>
            </a:ln>
          </p:spPr>
          <p:txBody>
            <a:bodyPr spcFirstLastPara="1" wrap="square" lIns="121900" tIns="121900" rIns="121900" bIns="121900" anchor="ctr" anchorCtr="0">
              <a:noAutofit/>
            </a:bodyPr>
            <a:lstStyle/>
            <a:p>
              <a:endParaRPr sz="2400" dirty="0"/>
            </a:p>
          </p:txBody>
        </p:sp>
        <p:sp>
          <p:nvSpPr>
            <p:cNvPr id="316" name="Google Shape;316;p19"/>
            <p:cNvSpPr/>
            <p:nvPr/>
          </p:nvSpPr>
          <p:spPr>
            <a:xfrm>
              <a:off x="3130333" y="4370229"/>
              <a:ext cx="78865" cy="78865"/>
            </a:xfrm>
            <a:custGeom>
              <a:avLst/>
              <a:gdLst/>
              <a:ahLst/>
              <a:cxnLst/>
              <a:rect l="l" t="t" r="r" b="b"/>
              <a:pathLst>
                <a:path w="2787" h="2787" extrusionOk="0">
                  <a:moveTo>
                    <a:pt x="1393" y="1"/>
                  </a:moveTo>
                  <a:cubicBezTo>
                    <a:pt x="619" y="1"/>
                    <a:pt x="0" y="632"/>
                    <a:pt x="0" y="1394"/>
                  </a:cubicBezTo>
                  <a:cubicBezTo>
                    <a:pt x="0" y="2168"/>
                    <a:pt x="619" y="2787"/>
                    <a:pt x="1393" y="2787"/>
                  </a:cubicBezTo>
                  <a:cubicBezTo>
                    <a:pt x="2167" y="2787"/>
                    <a:pt x="2786" y="2168"/>
                    <a:pt x="2786" y="1394"/>
                  </a:cubicBezTo>
                  <a:cubicBezTo>
                    <a:pt x="2786" y="632"/>
                    <a:pt x="2167" y="1"/>
                    <a:pt x="1393" y="1"/>
                  </a:cubicBezTo>
                  <a:close/>
                </a:path>
              </a:pathLst>
            </a:custGeom>
            <a:solidFill>
              <a:schemeClr val="accent4">
                <a:lumMod val="50000"/>
              </a:schemeClr>
            </a:solidFill>
            <a:ln>
              <a:noFill/>
            </a:ln>
          </p:spPr>
          <p:txBody>
            <a:bodyPr spcFirstLastPara="1" wrap="square" lIns="121900" tIns="121900" rIns="121900" bIns="121900" anchor="ctr" anchorCtr="0">
              <a:noAutofit/>
            </a:bodyPr>
            <a:lstStyle/>
            <a:p>
              <a:pPr algn="ctr"/>
              <a:endParaRPr sz="24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17" name="Google Shape;317;p19"/>
          <p:cNvGrpSpPr/>
          <p:nvPr/>
        </p:nvGrpSpPr>
        <p:grpSpPr>
          <a:xfrm>
            <a:off x="3788829" y="2820721"/>
            <a:ext cx="1463591" cy="2115468"/>
            <a:chOff x="2838408" y="2115540"/>
            <a:chExt cx="1097693" cy="1586601"/>
          </a:xfrm>
        </p:grpSpPr>
        <p:sp>
          <p:nvSpPr>
            <p:cNvPr id="318" name="Google Shape;318;p19"/>
            <p:cNvSpPr/>
            <p:nvPr/>
          </p:nvSpPr>
          <p:spPr>
            <a:xfrm>
              <a:off x="3342956" y="3333051"/>
              <a:ext cx="198430" cy="339426"/>
            </a:xfrm>
            <a:custGeom>
              <a:avLst/>
              <a:gdLst/>
              <a:ahLst/>
              <a:cxnLst/>
              <a:rect l="l" t="t" r="r" b="b"/>
              <a:pathLst>
                <a:path w="7716" h="16503" extrusionOk="0">
                  <a:moveTo>
                    <a:pt x="334" y="1"/>
                  </a:moveTo>
                  <a:cubicBezTo>
                    <a:pt x="143" y="1"/>
                    <a:pt x="1" y="156"/>
                    <a:pt x="1" y="346"/>
                  </a:cubicBezTo>
                  <a:lnTo>
                    <a:pt x="1" y="1703"/>
                  </a:lnTo>
                  <a:cubicBezTo>
                    <a:pt x="1" y="1894"/>
                    <a:pt x="143" y="2049"/>
                    <a:pt x="334" y="2049"/>
                  </a:cubicBezTo>
                  <a:cubicBezTo>
                    <a:pt x="524" y="2049"/>
                    <a:pt x="679" y="1894"/>
                    <a:pt x="679" y="1703"/>
                  </a:cubicBezTo>
                  <a:lnTo>
                    <a:pt x="679" y="346"/>
                  </a:lnTo>
                  <a:cubicBezTo>
                    <a:pt x="679" y="156"/>
                    <a:pt x="524" y="1"/>
                    <a:pt x="334" y="1"/>
                  </a:cubicBezTo>
                  <a:close/>
                  <a:moveTo>
                    <a:pt x="334" y="3073"/>
                  </a:moveTo>
                  <a:cubicBezTo>
                    <a:pt x="143" y="3073"/>
                    <a:pt x="1" y="3227"/>
                    <a:pt x="1" y="3406"/>
                  </a:cubicBezTo>
                  <a:lnTo>
                    <a:pt x="1" y="4775"/>
                  </a:lnTo>
                  <a:cubicBezTo>
                    <a:pt x="1" y="4966"/>
                    <a:pt x="143" y="5121"/>
                    <a:pt x="334" y="5121"/>
                  </a:cubicBezTo>
                  <a:cubicBezTo>
                    <a:pt x="524" y="5121"/>
                    <a:pt x="679" y="4966"/>
                    <a:pt x="679" y="4775"/>
                  </a:cubicBezTo>
                  <a:lnTo>
                    <a:pt x="679" y="3406"/>
                  </a:lnTo>
                  <a:cubicBezTo>
                    <a:pt x="679" y="3227"/>
                    <a:pt x="524" y="3073"/>
                    <a:pt x="334" y="3073"/>
                  </a:cubicBezTo>
                  <a:close/>
                  <a:moveTo>
                    <a:pt x="334" y="6144"/>
                  </a:moveTo>
                  <a:cubicBezTo>
                    <a:pt x="143" y="6144"/>
                    <a:pt x="1" y="6299"/>
                    <a:pt x="1" y="6478"/>
                  </a:cubicBezTo>
                  <a:lnTo>
                    <a:pt x="1" y="7847"/>
                  </a:lnTo>
                  <a:cubicBezTo>
                    <a:pt x="1" y="8038"/>
                    <a:pt x="143" y="8192"/>
                    <a:pt x="334" y="8192"/>
                  </a:cubicBezTo>
                  <a:cubicBezTo>
                    <a:pt x="524" y="8192"/>
                    <a:pt x="679" y="8038"/>
                    <a:pt x="679" y="7847"/>
                  </a:cubicBezTo>
                  <a:lnTo>
                    <a:pt x="679" y="6478"/>
                  </a:lnTo>
                  <a:cubicBezTo>
                    <a:pt x="679" y="6299"/>
                    <a:pt x="524" y="6144"/>
                    <a:pt x="334" y="6144"/>
                  </a:cubicBezTo>
                  <a:close/>
                  <a:moveTo>
                    <a:pt x="334" y="9216"/>
                  </a:moveTo>
                  <a:cubicBezTo>
                    <a:pt x="143" y="9216"/>
                    <a:pt x="1" y="9371"/>
                    <a:pt x="1" y="9550"/>
                  </a:cubicBezTo>
                  <a:lnTo>
                    <a:pt x="1" y="10919"/>
                  </a:lnTo>
                  <a:cubicBezTo>
                    <a:pt x="1" y="11109"/>
                    <a:pt x="143" y="11264"/>
                    <a:pt x="334" y="11264"/>
                  </a:cubicBezTo>
                  <a:cubicBezTo>
                    <a:pt x="524" y="11264"/>
                    <a:pt x="679" y="11109"/>
                    <a:pt x="679" y="10919"/>
                  </a:cubicBezTo>
                  <a:lnTo>
                    <a:pt x="679" y="9550"/>
                  </a:lnTo>
                  <a:cubicBezTo>
                    <a:pt x="679" y="9371"/>
                    <a:pt x="524" y="9216"/>
                    <a:pt x="334" y="9216"/>
                  </a:cubicBezTo>
                  <a:close/>
                  <a:moveTo>
                    <a:pt x="334" y="12288"/>
                  </a:moveTo>
                  <a:cubicBezTo>
                    <a:pt x="143" y="12288"/>
                    <a:pt x="1" y="12431"/>
                    <a:pt x="1" y="12621"/>
                  </a:cubicBezTo>
                  <a:lnTo>
                    <a:pt x="1" y="13991"/>
                  </a:lnTo>
                  <a:cubicBezTo>
                    <a:pt x="1" y="14181"/>
                    <a:pt x="143" y="14336"/>
                    <a:pt x="334" y="14336"/>
                  </a:cubicBezTo>
                  <a:cubicBezTo>
                    <a:pt x="524" y="14336"/>
                    <a:pt x="679" y="14181"/>
                    <a:pt x="679" y="13991"/>
                  </a:cubicBezTo>
                  <a:lnTo>
                    <a:pt x="679" y="12621"/>
                  </a:lnTo>
                  <a:cubicBezTo>
                    <a:pt x="679" y="12431"/>
                    <a:pt x="524" y="12288"/>
                    <a:pt x="334" y="12288"/>
                  </a:cubicBezTo>
                  <a:close/>
                  <a:moveTo>
                    <a:pt x="334" y="15360"/>
                  </a:moveTo>
                  <a:cubicBezTo>
                    <a:pt x="143" y="15360"/>
                    <a:pt x="1" y="15503"/>
                    <a:pt x="1" y="15693"/>
                  </a:cubicBezTo>
                  <a:lnTo>
                    <a:pt x="1" y="16503"/>
                  </a:lnTo>
                  <a:lnTo>
                    <a:pt x="1239" y="16503"/>
                  </a:lnTo>
                  <a:cubicBezTo>
                    <a:pt x="1417" y="16503"/>
                    <a:pt x="1572" y="16348"/>
                    <a:pt x="1572" y="16169"/>
                  </a:cubicBezTo>
                  <a:cubicBezTo>
                    <a:pt x="1572" y="15979"/>
                    <a:pt x="1417" y="15824"/>
                    <a:pt x="1239" y="15824"/>
                  </a:cubicBezTo>
                  <a:lnTo>
                    <a:pt x="679" y="15824"/>
                  </a:lnTo>
                  <a:lnTo>
                    <a:pt x="679" y="15693"/>
                  </a:lnTo>
                  <a:cubicBezTo>
                    <a:pt x="679" y="15503"/>
                    <a:pt x="524" y="15360"/>
                    <a:pt x="334" y="15360"/>
                  </a:cubicBezTo>
                  <a:close/>
                  <a:moveTo>
                    <a:pt x="2941" y="15824"/>
                  </a:moveTo>
                  <a:cubicBezTo>
                    <a:pt x="2751" y="15824"/>
                    <a:pt x="2596" y="15979"/>
                    <a:pt x="2596" y="16169"/>
                  </a:cubicBezTo>
                  <a:cubicBezTo>
                    <a:pt x="2596" y="16348"/>
                    <a:pt x="2751" y="16503"/>
                    <a:pt x="2941" y="16503"/>
                  </a:cubicBezTo>
                  <a:lnTo>
                    <a:pt x="4311" y="16503"/>
                  </a:lnTo>
                  <a:cubicBezTo>
                    <a:pt x="4489" y="16503"/>
                    <a:pt x="4644" y="16348"/>
                    <a:pt x="4644" y="16169"/>
                  </a:cubicBezTo>
                  <a:cubicBezTo>
                    <a:pt x="4644" y="15979"/>
                    <a:pt x="4489" y="15824"/>
                    <a:pt x="4311" y="15824"/>
                  </a:cubicBezTo>
                  <a:close/>
                  <a:moveTo>
                    <a:pt x="6013" y="15824"/>
                  </a:moveTo>
                  <a:cubicBezTo>
                    <a:pt x="5823" y="15824"/>
                    <a:pt x="5668" y="15979"/>
                    <a:pt x="5668" y="16169"/>
                  </a:cubicBezTo>
                  <a:cubicBezTo>
                    <a:pt x="5668" y="16348"/>
                    <a:pt x="5823" y="16503"/>
                    <a:pt x="6013" y="16503"/>
                  </a:cubicBezTo>
                  <a:lnTo>
                    <a:pt x="7370" y="16503"/>
                  </a:lnTo>
                  <a:cubicBezTo>
                    <a:pt x="7561" y="16503"/>
                    <a:pt x="7716" y="16348"/>
                    <a:pt x="7716" y="16169"/>
                  </a:cubicBezTo>
                  <a:cubicBezTo>
                    <a:pt x="7716" y="15979"/>
                    <a:pt x="7561" y="15824"/>
                    <a:pt x="7370" y="15824"/>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19" name="Google Shape;319;p19"/>
            <p:cNvSpPr/>
            <p:nvPr/>
          </p:nvSpPr>
          <p:spPr>
            <a:xfrm>
              <a:off x="3316383" y="3215379"/>
              <a:ext cx="78865" cy="78865"/>
            </a:xfrm>
            <a:custGeom>
              <a:avLst/>
              <a:gdLst/>
              <a:ahLst/>
              <a:cxnLst/>
              <a:rect l="l" t="t" r="r" b="b"/>
              <a:pathLst>
                <a:path w="2787" h="2787" extrusionOk="0">
                  <a:moveTo>
                    <a:pt x="1394" y="0"/>
                  </a:moveTo>
                  <a:cubicBezTo>
                    <a:pt x="632" y="0"/>
                    <a:pt x="1" y="619"/>
                    <a:pt x="1" y="1393"/>
                  </a:cubicBezTo>
                  <a:cubicBezTo>
                    <a:pt x="1" y="2167"/>
                    <a:pt x="632" y="2786"/>
                    <a:pt x="1394" y="2786"/>
                  </a:cubicBezTo>
                  <a:cubicBezTo>
                    <a:pt x="2168" y="2786"/>
                    <a:pt x="2787" y="2167"/>
                    <a:pt x="2787" y="1393"/>
                  </a:cubicBezTo>
                  <a:cubicBezTo>
                    <a:pt x="2787" y="631"/>
                    <a:pt x="2168" y="0"/>
                    <a:pt x="1394" y="0"/>
                  </a:cubicBezTo>
                  <a:close/>
                </a:path>
              </a:pathLst>
            </a:custGeom>
            <a:solidFill>
              <a:srgbClr val="7030A0"/>
            </a:solidFill>
            <a:ln>
              <a:noFill/>
            </a:ln>
          </p:spPr>
          <p:txBody>
            <a:bodyPr spcFirstLastPara="1" wrap="square" lIns="121900" tIns="121900" rIns="121900" bIns="121900" anchor="ctr" anchorCtr="0">
              <a:noAutofit/>
            </a:bodyPr>
            <a:lstStyle/>
            <a:p>
              <a:endParaRPr sz="2400" dirty="0"/>
            </a:p>
          </p:txBody>
        </p:sp>
        <p:grpSp>
          <p:nvGrpSpPr>
            <p:cNvPr id="320" name="Google Shape;320;p19"/>
            <p:cNvGrpSpPr/>
            <p:nvPr/>
          </p:nvGrpSpPr>
          <p:grpSpPr>
            <a:xfrm>
              <a:off x="2838408" y="2115540"/>
              <a:ext cx="1097693" cy="1060353"/>
              <a:chOff x="2838408" y="2115540"/>
              <a:chExt cx="1097693" cy="1060353"/>
            </a:xfrm>
          </p:grpSpPr>
          <p:sp>
            <p:nvSpPr>
              <p:cNvPr id="321" name="Google Shape;321;p19"/>
              <p:cNvSpPr/>
              <p:nvPr/>
            </p:nvSpPr>
            <p:spPr>
              <a:xfrm>
                <a:off x="2917415" y="2182736"/>
                <a:ext cx="939677" cy="912260"/>
              </a:xfrm>
              <a:custGeom>
                <a:avLst/>
                <a:gdLst/>
                <a:ahLst/>
                <a:cxnLst/>
                <a:rect l="l" t="t" r="r" b="b"/>
                <a:pathLst>
                  <a:path w="23313" h="23313" extrusionOk="0">
                    <a:moveTo>
                      <a:pt x="11656" y="0"/>
                    </a:moveTo>
                    <a:cubicBezTo>
                      <a:pt x="5215" y="0"/>
                      <a:pt x="0" y="5215"/>
                      <a:pt x="0" y="11657"/>
                    </a:cubicBezTo>
                    <a:cubicBezTo>
                      <a:pt x="0" y="18086"/>
                      <a:pt x="5215" y="23313"/>
                      <a:pt x="11656" y="23313"/>
                    </a:cubicBezTo>
                    <a:cubicBezTo>
                      <a:pt x="18086" y="23313"/>
                      <a:pt x="23313" y="18086"/>
                      <a:pt x="23313" y="11657"/>
                    </a:cubicBezTo>
                    <a:cubicBezTo>
                      <a:pt x="23313" y="5215"/>
                      <a:pt x="18086" y="0"/>
                      <a:pt x="11656" y="0"/>
                    </a:cubicBezTo>
                    <a:close/>
                  </a:path>
                </a:pathLst>
              </a:custGeom>
              <a:solidFill>
                <a:srgbClr val="7030A0"/>
              </a:solidFill>
              <a:ln>
                <a:noFill/>
              </a:ln>
            </p:spPr>
            <p:txBody>
              <a:bodyPr spcFirstLastPara="1" wrap="square" lIns="121900" tIns="121900" rIns="121900" bIns="121900" anchor="ctr" anchorCtr="0">
                <a:noAutofit/>
              </a:bodyPr>
              <a:lstStyle/>
              <a:p>
                <a:pPr algn="ctr"/>
                <a:r>
                  <a:rPr lang="en" sz="1900" dirty="0">
                    <a:solidFill>
                      <a:srgbClr val="FFFFFF"/>
                    </a:solidFill>
                    <a:latin typeface="Fira Sans Extra Condensed Medium"/>
                    <a:ea typeface="Fira Sans Extra Condensed Medium"/>
                    <a:cs typeface="Fira Sans Extra Condensed Medium"/>
                    <a:sym typeface="Fira Sans Extra Condensed Medium"/>
                  </a:rPr>
                  <a:t>Graph Based Methods</a:t>
                </a:r>
                <a:endParaRPr sz="19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322" name="Google Shape;322;p19"/>
              <p:cNvSpPr/>
              <p:nvPr/>
            </p:nvSpPr>
            <p:spPr>
              <a:xfrm>
                <a:off x="2838408" y="2115540"/>
                <a:ext cx="1097693" cy="1060353"/>
              </a:xfrm>
              <a:custGeom>
                <a:avLst/>
                <a:gdLst/>
                <a:ahLst/>
                <a:cxnLst/>
                <a:rect l="l" t="t" r="r" b="b"/>
                <a:pathLst>
                  <a:path w="28885" h="28874" extrusionOk="0">
                    <a:moveTo>
                      <a:pt x="15053" y="1"/>
                    </a:moveTo>
                    <a:cubicBezTo>
                      <a:pt x="14882" y="1"/>
                      <a:pt x="14728" y="140"/>
                      <a:pt x="14728" y="323"/>
                    </a:cubicBezTo>
                    <a:cubicBezTo>
                      <a:pt x="14716" y="513"/>
                      <a:pt x="14859" y="668"/>
                      <a:pt x="15050" y="680"/>
                    </a:cubicBezTo>
                    <a:cubicBezTo>
                      <a:pt x="15490" y="704"/>
                      <a:pt x="15943" y="739"/>
                      <a:pt x="16371" y="799"/>
                    </a:cubicBezTo>
                    <a:lnTo>
                      <a:pt x="16419" y="799"/>
                    </a:lnTo>
                    <a:cubicBezTo>
                      <a:pt x="16586" y="799"/>
                      <a:pt x="16740" y="680"/>
                      <a:pt x="16764" y="513"/>
                    </a:cubicBezTo>
                    <a:cubicBezTo>
                      <a:pt x="16788" y="323"/>
                      <a:pt x="16657" y="156"/>
                      <a:pt x="16466" y="120"/>
                    </a:cubicBezTo>
                    <a:cubicBezTo>
                      <a:pt x="16014" y="61"/>
                      <a:pt x="15550" y="13"/>
                      <a:pt x="15073" y="1"/>
                    </a:cubicBezTo>
                    <a:cubicBezTo>
                      <a:pt x="15066" y="1"/>
                      <a:pt x="15059" y="1"/>
                      <a:pt x="15053" y="1"/>
                    </a:cubicBezTo>
                    <a:close/>
                    <a:moveTo>
                      <a:pt x="13357" y="24"/>
                    </a:moveTo>
                    <a:cubicBezTo>
                      <a:pt x="13350" y="24"/>
                      <a:pt x="13343" y="25"/>
                      <a:pt x="13335" y="25"/>
                    </a:cubicBezTo>
                    <a:cubicBezTo>
                      <a:pt x="12871" y="61"/>
                      <a:pt x="12406" y="120"/>
                      <a:pt x="11942" y="192"/>
                    </a:cubicBezTo>
                    <a:cubicBezTo>
                      <a:pt x="11763" y="227"/>
                      <a:pt x="11633" y="406"/>
                      <a:pt x="11668" y="597"/>
                    </a:cubicBezTo>
                    <a:cubicBezTo>
                      <a:pt x="11704" y="763"/>
                      <a:pt x="11847" y="870"/>
                      <a:pt x="12002" y="870"/>
                    </a:cubicBezTo>
                    <a:lnTo>
                      <a:pt x="12061" y="870"/>
                    </a:lnTo>
                    <a:cubicBezTo>
                      <a:pt x="12502" y="799"/>
                      <a:pt x="12942" y="739"/>
                      <a:pt x="13383" y="704"/>
                    </a:cubicBezTo>
                    <a:cubicBezTo>
                      <a:pt x="13573" y="692"/>
                      <a:pt x="13716" y="525"/>
                      <a:pt x="13704" y="335"/>
                    </a:cubicBezTo>
                    <a:cubicBezTo>
                      <a:pt x="13681" y="163"/>
                      <a:pt x="13537" y="24"/>
                      <a:pt x="13357" y="24"/>
                    </a:cubicBezTo>
                    <a:close/>
                    <a:moveTo>
                      <a:pt x="18086" y="462"/>
                    </a:moveTo>
                    <a:cubicBezTo>
                      <a:pt x="17939" y="462"/>
                      <a:pt x="17803" y="569"/>
                      <a:pt x="17764" y="716"/>
                    </a:cubicBezTo>
                    <a:cubicBezTo>
                      <a:pt x="17717" y="894"/>
                      <a:pt x="17824" y="1085"/>
                      <a:pt x="18002" y="1132"/>
                    </a:cubicBezTo>
                    <a:cubicBezTo>
                      <a:pt x="18431" y="1251"/>
                      <a:pt x="18860" y="1382"/>
                      <a:pt x="19276" y="1537"/>
                    </a:cubicBezTo>
                    <a:cubicBezTo>
                      <a:pt x="19312" y="1549"/>
                      <a:pt x="19348" y="1561"/>
                      <a:pt x="19395" y="1561"/>
                    </a:cubicBezTo>
                    <a:cubicBezTo>
                      <a:pt x="19526" y="1561"/>
                      <a:pt x="19657" y="1478"/>
                      <a:pt x="19717" y="1335"/>
                    </a:cubicBezTo>
                    <a:cubicBezTo>
                      <a:pt x="19776" y="1156"/>
                      <a:pt x="19693" y="966"/>
                      <a:pt x="19514" y="894"/>
                    </a:cubicBezTo>
                    <a:cubicBezTo>
                      <a:pt x="19074" y="739"/>
                      <a:pt x="18633" y="597"/>
                      <a:pt x="18181" y="477"/>
                    </a:cubicBezTo>
                    <a:cubicBezTo>
                      <a:pt x="18149" y="467"/>
                      <a:pt x="18117" y="462"/>
                      <a:pt x="18086" y="462"/>
                    </a:cubicBezTo>
                    <a:close/>
                    <a:moveTo>
                      <a:pt x="10344" y="584"/>
                    </a:moveTo>
                    <a:cubicBezTo>
                      <a:pt x="10313" y="584"/>
                      <a:pt x="10282" y="588"/>
                      <a:pt x="10251" y="597"/>
                    </a:cubicBezTo>
                    <a:cubicBezTo>
                      <a:pt x="9799" y="739"/>
                      <a:pt x="9358" y="894"/>
                      <a:pt x="8930" y="1073"/>
                    </a:cubicBezTo>
                    <a:cubicBezTo>
                      <a:pt x="8763" y="1144"/>
                      <a:pt x="8680" y="1347"/>
                      <a:pt x="8751" y="1513"/>
                    </a:cubicBezTo>
                    <a:cubicBezTo>
                      <a:pt x="8799" y="1644"/>
                      <a:pt x="8930" y="1728"/>
                      <a:pt x="9061" y="1728"/>
                    </a:cubicBezTo>
                    <a:cubicBezTo>
                      <a:pt x="9108" y="1728"/>
                      <a:pt x="9156" y="1716"/>
                      <a:pt x="9192" y="1704"/>
                    </a:cubicBezTo>
                    <a:cubicBezTo>
                      <a:pt x="9597" y="1537"/>
                      <a:pt x="10025" y="1382"/>
                      <a:pt x="10442" y="1251"/>
                    </a:cubicBezTo>
                    <a:cubicBezTo>
                      <a:pt x="10632" y="1204"/>
                      <a:pt x="10728" y="1013"/>
                      <a:pt x="10680" y="823"/>
                    </a:cubicBezTo>
                    <a:cubicBezTo>
                      <a:pt x="10631" y="675"/>
                      <a:pt x="10492" y="584"/>
                      <a:pt x="10344" y="584"/>
                    </a:cubicBezTo>
                    <a:close/>
                    <a:moveTo>
                      <a:pt x="20950" y="1571"/>
                    </a:moveTo>
                    <a:cubicBezTo>
                      <a:pt x="20825" y="1571"/>
                      <a:pt x="20704" y="1635"/>
                      <a:pt x="20646" y="1751"/>
                    </a:cubicBezTo>
                    <a:cubicBezTo>
                      <a:pt x="20562" y="1918"/>
                      <a:pt x="20622" y="2132"/>
                      <a:pt x="20788" y="2216"/>
                    </a:cubicBezTo>
                    <a:cubicBezTo>
                      <a:pt x="21181" y="2418"/>
                      <a:pt x="21574" y="2644"/>
                      <a:pt x="21943" y="2883"/>
                    </a:cubicBezTo>
                    <a:cubicBezTo>
                      <a:pt x="22003" y="2918"/>
                      <a:pt x="22062" y="2942"/>
                      <a:pt x="22122" y="2942"/>
                    </a:cubicBezTo>
                    <a:cubicBezTo>
                      <a:pt x="22241" y="2942"/>
                      <a:pt x="22348" y="2883"/>
                      <a:pt x="22408" y="2787"/>
                    </a:cubicBezTo>
                    <a:cubicBezTo>
                      <a:pt x="22515" y="2633"/>
                      <a:pt x="22467" y="2418"/>
                      <a:pt x="22312" y="2311"/>
                    </a:cubicBezTo>
                    <a:cubicBezTo>
                      <a:pt x="21920" y="2061"/>
                      <a:pt x="21515" y="1823"/>
                      <a:pt x="21110" y="1609"/>
                    </a:cubicBezTo>
                    <a:cubicBezTo>
                      <a:pt x="21059" y="1583"/>
                      <a:pt x="21004" y="1571"/>
                      <a:pt x="20950" y="1571"/>
                    </a:cubicBezTo>
                    <a:close/>
                    <a:moveTo>
                      <a:pt x="7529" y="1789"/>
                    </a:moveTo>
                    <a:cubicBezTo>
                      <a:pt x="7471" y="1789"/>
                      <a:pt x="7412" y="1804"/>
                      <a:pt x="7358" y="1835"/>
                    </a:cubicBezTo>
                    <a:cubicBezTo>
                      <a:pt x="6953" y="2061"/>
                      <a:pt x="6560" y="2311"/>
                      <a:pt x="6179" y="2573"/>
                    </a:cubicBezTo>
                    <a:cubicBezTo>
                      <a:pt x="6025" y="2680"/>
                      <a:pt x="5989" y="2894"/>
                      <a:pt x="6096" y="3049"/>
                    </a:cubicBezTo>
                    <a:cubicBezTo>
                      <a:pt x="6156" y="3144"/>
                      <a:pt x="6263" y="3204"/>
                      <a:pt x="6370" y="3204"/>
                    </a:cubicBezTo>
                    <a:cubicBezTo>
                      <a:pt x="6441" y="3204"/>
                      <a:pt x="6513" y="3180"/>
                      <a:pt x="6572" y="3133"/>
                    </a:cubicBezTo>
                    <a:cubicBezTo>
                      <a:pt x="6930" y="2883"/>
                      <a:pt x="7311" y="2644"/>
                      <a:pt x="7692" y="2430"/>
                    </a:cubicBezTo>
                    <a:cubicBezTo>
                      <a:pt x="7858" y="2335"/>
                      <a:pt x="7918" y="2132"/>
                      <a:pt x="7823" y="1966"/>
                    </a:cubicBezTo>
                    <a:cubicBezTo>
                      <a:pt x="7766" y="1853"/>
                      <a:pt x="7650" y="1789"/>
                      <a:pt x="7529" y="1789"/>
                    </a:cubicBezTo>
                    <a:close/>
                    <a:moveTo>
                      <a:pt x="23497" y="3273"/>
                    </a:moveTo>
                    <a:cubicBezTo>
                      <a:pt x="23400" y="3273"/>
                      <a:pt x="23302" y="3315"/>
                      <a:pt x="23229" y="3395"/>
                    </a:cubicBezTo>
                    <a:cubicBezTo>
                      <a:pt x="23110" y="3537"/>
                      <a:pt x="23134" y="3752"/>
                      <a:pt x="23277" y="3883"/>
                    </a:cubicBezTo>
                    <a:cubicBezTo>
                      <a:pt x="23610" y="4157"/>
                      <a:pt x="23944" y="4466"/>
                      <a:pt x="24253" y="4776"/>
                    </a:cubicBezTo>
                    <a:cubicBezTo>
                      <a:pt x="24325" y="4847"/>
                      <a:pt x="24408" y="4883"/>
                      <a:pt x="24503" y="4883"/>
                    </a:cubicBezTo>
                    <a:cubicBezTo>
                      <a:pt x="24587" y="4883"/>
                      <a:pt x="24670" y="4847"/>
                      <a:pt x="24741" y="4788"/>
                    </a:cubicBezTo>
                    <a:cubicBezTo>
                      <a:pt x="24872" y="4657"/>
                      <a:pt x="24872" y="4442"/>
                      <a:pt x="24741" y="4299"/>
                    </a:cubicBezTo>
                    <a:cubicBezTo>
                      <a:pt x="24420" y="3966"/>
                      <a:pt x="24075" y="3656"/>
                      <a:pt x="23717" y="3359"/>
                    </a:cubicBezTo>
                    <a:cubicBezTo>
                      <a:pt x="23654" y="3300"/>
                      <a:pt x="23576" y="3273"/>
                      <a:pt x="23497" y="3273"/>
                    </a:cubicBezTo>
                    <a:close/>
                    <a:moveTo>
                      <a:pt x="5034" y="3575"/>
                    </a:moveTo>
                    <a:cubicBezTo>
                      <a:pt x="4955" y="3575"/>
                      <a:pt x="4875" y="3602"/>
                      <a:pt x="4810" y="3656"/>
                    </a:cubicBezTo>
                    <a:cubicBezTo>
                      <a:pt x="4465" y="3966"/>
                      <a:pt x="4132" y="4299"/>
                      <a:pt x="3810" y="4645"/>
                    </a:cubicBezTo>
                    <a:cubicBezTo>
                      <a:pt x="3691" y="4776"/>
                      <a:pt x="3691" y="5002"/>
                      <a:pt x="3834" y="5121"/>
                    </a:cubicBezTo>
                    <a:cubicBezTo>
                      <a:pt x="3905" y="5180"/>
                      <a:pt x="3989" y="5216"/>
                      <a:pt x="4060" y="5216"/>
                    </a:cubicBezTo>
                    <a:cubicBezTo>
                      <a:pt x="4155" y="5216"/>
                      <a:pt x="4251" y="5180"/>
                      <a:pt x="4322" y="5109"/>
                    </a:cubicBezTo>
                    <a:cubicBezTo>
                      <a:pt x="4620" y="4776"/>
                      <a:pt x="4941" y="4466"/>
                      <a:pt x="5263" y="4168"/>
                    </a:cubicBezTo>
                    <a:cubicBezTo>
                      <a:pt x="5406" y="4049"/>
                      <a:pt x="5417" y="3823"/>
                      <a:pt x="5286" y="3692"/>
                    </a:cubicBezTo>
                    <a:cubicBezTo>
                      <a:pt x="5222" y="3614"/>
                      <a:pt x="5128" y="3575"/>
                      <a:pt x="5034" y="3575"/>
                    </a:cubicBezTo>
                    <a:close/>
                    <a:moveTo>
                      <a:pt x="25624" y="5486"/>
                    </a:moveTo>
                    <a:cubicBezTo>
                      <a:pt x="25550" y="5486"/>
                      <a:pt x="25474" y="5511"/>
                      <a:pt x="25408" y="5561"/>
                    </a:cubicBezTo>
                    <a:cubicBezTo>
                      <a:pt x="25265" y="5669"/>
                      <a:pt x="25229" y="5883"/>
                      <a:pt x="25349" y="6038"/>
                    </a:cubicBezTo>
                    <a:cubicBezTo>
                      <a:pt x="25622" y="6383"/>
                      <a:pt x="25872" y="6752"/>
                      <a:pt x="26111" y="7133"/>
                    </a:cubicBezTo>
                    <a:cubicBezTo>
                      <a:pt x="26170" y="7228"/>
                      <a:pt x="26289" y="7288"/>
                      <a:pt x="26396" y="7288"/>
                    </a:cubicBezTo>
                    <a:cubicBezTo>
                      <a:pt x="26456" y="7288"/>
                      <a:pt x="26527" y="7276"/>
                      <a:pt x="26575" y="7240"/>
                    </a:cubicBezTo>
                    <a:cubicBezTo>
                      <a:pt x="26742" y="7133"/>
                      <a:pt x="26789" y="6919"/>
                      <a:pt x="26682" y="6764"/>
                    </a:cubicBezTo>
                    <a:cubicBezTo>
                      <a:pt x="26444" y="6371"/>
                      <a:pt x="26170" y="5990"/>
                      <a:pt x="25884" y="5621"/>
                    </a:cubicBezTo>
                    <a:cubicBezTo>
                      <a:pt x="25823" y="5532"/>
                      <a:pt x="25725" y="5486"/>
                      <a:pt x="25624" y="5486"/>
                    </a:cubicBezTo>
                    <a:close/>
                    <a:moveTo>
                      <a:pt x="2990" y="5856"/>
                    </a:moveTo>
                    <a:cubicBezTo>
                      <a:pt x="2884" y="5856"/>
                      <a:pt x="2780" y="5904"/>
                      <a:pt x="2715" y="5990"/>
                    </a:cubicBezTo>
                    <a:cubicBezTo>
                      <a:pt x="2441" y="6371"/>
                      <a:pt x="2179" y="6764"/>
                      <a:pt x="1953" y="7169"/>
                    </a:cubicBezTo>
                    <a:cubicBezTo>
                      <a:pt x="1857" y="7324"/>
                      <a:pt x="1905" y="7538"/>
                      <a:pt x="2072" y="7633"/>
                    </a:cubicBezTo>
                    <a:cubicBezTo>
                      <a:pt x="2131" y="7669"/>
                      <a:pt x="2191" y="7681"/>
                      <a:pt x="2250" y="7681"/>
                    </a:cubicBezTo>
                    <a:cubicBezTo>
                      <a:pt x="2358" y="7681"/>
                      <a:pt x="2477" y="7621"/>
                      <a:pt x="2536" y="7514"/>
                    </a:cubicBezTo>
                    <a:cubicBezTo>
                      <a:pt x="2762" y="7133"/>
                      <a:pt x="3000" y="6752"/>
                      <a:pt x="3262" y="6395"/>
                    </a:cubicBezTo>
                    <a:cubicBezTo>
                      <a:pt x="3370" y="6240"/>
                      <a:pt x="3346" y="6026"/>
                      <a:pt x="3191" y="5919"/>
                    </a:cubicBezTo>
                    <a:cubicBezTo>
                      <a:pt x="3130" y="5876"/>
                      <a:pt x="3060" y="5856"/>
                      <a:pt x="2990" y="5856"/>
                    </a:cubicBezTo>
                    <a:close/>
                    <a:moveTo>
                      <a:pt x="27214" y="8100"/>
                    </a:moveTo>
                    <a:cubicBezTo>
                      <a:pt x="27167" y="8100"/>
                      <a:pt x="27120" y="8111"/>
                      <a:pt x="27075" y="8133"/>
                    </a:cubicBezTo>
                    <a:cubicBezTo>
                      <a:pt x="26896" y="8217"/>
                      <a:pt x="26825" y="8419"/>
                      <a:pt x="26908" y="8586"/>
                    </a:cubicBezTo>
                    <a:cubicBezTo>
                      <a:pt x="27099" y="8990"/>
                      <a:pt x="27265" y="9407"/>
                      <a:pt x="27408" y="9824"/>
                    </a:cubicBezTo>
                    <a:cubicBezTo>
                      <a:pt x="27456" y="9955"/>
                      <a:pt x="27587" y="10050"/>
                      <a:pt x="27730" y="10050"/>
                    </a:cubicBezTo>
                    <a:cubicBezTo>
                      <a:pt x="27765" y="10050"/>
                      <a:pt x="27813" y="10038"/>
                      <a:pt x="27849" y="10026"/>
                    </a:cubicBezTo>
                    <a:cubicBezTo>
                      <a:pt x="28027" y="9967"/>
                      <a:pt x="28123" y="9764"/>
                      <a:pt x="28051" y="9586"/>
                    </a:cubicBezTo>
                    <a:cubicBezTo>
                      <a:pt x="27896" y="9157"/>
                      <a:pt x="27718" y="8717"/>
                      <a:pt x="27527" y="8300"/>
                    </a:cubicBezTo>
                    <a:cubicBezTo>
                      <a:pt x="27466" y="8178"/>
                      <a:pt x="27342" y="8100"/>
                      <a:pt x="27214" y="8100"/>
                    </a:cubicBezTo>
                    <a:close/>
                    <a:moveTo>
                      <a:pt x="1470" y="8517"/>
                    </a:moveTo>
                    <a:cubicBezTo>
                      <a:pt x="1343" y="8517"/>
                      <a:pt x="1219" y="8597"/>
                      <a:pt x="1167" y="8728"/>
                    </a:cubicBezTo>
                    <a:cubicBezTo>
                      <a:pt x="976" y="9145"/>
                      <a:pt x="822" y="9586"/>
                      <a:pt x="679" y="10038"/>
                    </a:cubicBezTo>
                    <a:cubicBezTo>
                      <a:pt x="619" y="10217"/>
                      <a:pt x="714" y="10407"/>
                      <a:pt x="893" y="10467"/>
                    </a:cubicBezTo>
                    <a:cubicBezTo>
                      <a:pt x="929" y="10479"/>
                      <a:pt x="965" y="10479"/>
                      <a:pt x="1000" y="10479"/>
                    </a:cubicBezTo>
                    <a:cubicBezTo>
                      <a:pt x="1143" y="10479"/>
                      <a:pt x="1274" y="10383"/>
                      <a:pt x="1322" y="10241"/>
                    </a:cubicBezTo>
                    <a:cubicBezTo>
                      <a:pt x="1465" y="9824"/>
                      <a:pt x="1619" y="9395"/>
                      <a:pt x="1786" y="8990"/>
                    </a:cubicBezTo>
                    <a:cubicBezTo>
                      <a:pt x="1869" y="8824"/>
                      <a:pt x="1786" y="8621"/>
                      <a:pt x="1607" y="8550"/>
                    </a:cubicBezTo>
                    <a:cubicBezTo>
                      <a:pt x="1563" y="8528"/>
                      <a:pt x="1517" y="8517"/>
                      <a:pt x="1470" y="8517"/>
                    </a:cubicBezTo>
                    <a:close/>
                    <a:moveTo>
                      <a:pt x="28215" y="11004"/>
                    </a:moveTo>
                    <a:cubicBezTo>
                      <a:pt x="28188" y="11004"/>
                      <a:pt x="28161" y="11007"/>
                      <a:pt x="28135" y="11014"/>
                    </a:cubicBezTo>
                    <a:cubicBezTo>
                      <a:pt x="27944" y="11050"/>
                      <a:pt x="27825" y="11229"/>
                      <a:pt x="27873" y="11419"/>
                    </a:cubicBezTo>
                    <a:cubicBezTo>
                      <a:pt x="27968" y="11848"/>
                      <a:pt x="28039" y="12288"/>
                      <a:pt x="28099" y="12729"/>
                    </a:cubicBezTo>
                    <a:cubicBezTo>
                      <a:pt x="28123" y="12908"/>
                      <a:pt x="28266" y="13027"/>
                      <a:pt x="28432" y="13027"/>
                    </a:cubicBezTo>
                    <a:lnTo>
                      <a:pt x="28480" y="13027"/>
                    </a:lnTo>
                    <a:cubicBezTo>
                      <a:pt x="28670" y="13003"/>
                      <a:pt x="28801" y="12836"/>
                      <a:pt x="28778" y="12646"/>
                    </a:cubicBezTo>
                    <a:cubicBezTo>
                      <a:pt x="28718" y="12181"/>
                      <a:pt x="28635" y="11717"/>
                      <a:pt x="28539" y="11265"/>
                    </a:cubicBezTo>
                    <a:cubicBezTo>
                      <a:pt x="28499" y="11113"/>
                      <a:pt x="28364" y="11004"/>
                      <a:pt x="28215" y="11004"/>
                    </a:cubicBezTo>
                    <a:close/>
                    <a:moveTo>
                      <a:pt x="579" y="11449"/>
                    </a:moveTo>
                    <a:cubicBezTo>
                      <a:pt x="424" y="11449"/>
                      <a:pt x="282" y="11561"/>
                      <a:pt x="250" y="11729"/>
                    </a:cubicBezTo>
                    <a:cubicBezTo>
                      <a:pt x="167" y="12181"/>
                      <a:pt x="95" y="12646"/>
                      <a:pt x="60" y="13110"/>
                    </a:cubicBezTo>
                    <a:cubicBezTo>
                      <a:pt x="36" y="13300"/>
                      <a:pt x="179" y="13467"/>
                      <a:pt x="369" y="13479"/>
                    </a:cubicBezTo>
                    <a:lnTo>
                      <a:pt x="393" y="13479"/>
                    </a:lnTo>
                    <a:cubicBezTo>
                      <a:pt x="572" y="13479"/>
                      <a:pt x="714" y="13348"/>
                      <a:pt x="738" y="13170"/>
                    </a:cubicBezTo>
                    <a:cubicBezTo>
                      <a:pt x="774" y="12729"/>
                      <a:pt x="834" y="12288"/>
                      <a:pt x="917" y="11848"/>
                    </a:cubicBezTo>
                    <a:cubicBezTo>
                      <a:pt x="953" y="11669"/>
                      <a:pt x="834" y="11491"/>
                      <a:pt x="643" y="11455"/>
                    </a:cubicBezTo>
                    <a:cubicBezTo>
                      <a:pt x="622" y="11451"/>
                      <a:pt x="600" y="11449"/>
                      <a:pt x="579" y="11449"/>
                    </a:cubicBezTo>
                    <a:close/>
                    <a:moveTo>
                      <a:pt x="28539" y="14051"/>
                    </a:moveTo>
                    <a:cubicBezTo>
                      <a:pt x="28349" y="14051"/>
                      <a:pt x="28206" y="14205"/>
                      <a:pt x="28206" y="14384"/>
                    </a:cubicBezTo>
                    <a:lnTo>
                      <a:pt x="28206" y="14432"/>
                    </a:lnTo>
                    <a:cubicBezTo>
                      <a:pt x="28206" y="14860"/>
                      <a:pt x="28182" y="15289"/>
                      <a:pt x="28146" y="15717"/>
                    </a:cubicBezTo>
                    <a:cubicBezTo>
                      <a:pt x="28123" y="15908"/>
                      <a:pt x="28266" y="16075"/>
                      <a:pt x="28444" y="16087"/>
                    </a:cubicBezTo>
                    <a:cubicBezTo>
                      <a:pt x="28456" y="16098"/>
                      <a:pt x="28468" y="16098"/>
                      <a:pt x="28480" y="16098"/>
                    </a:cubicBezTo>
                    <a:cubicBezTo>
                      <a:pt x="28658" y="16098"/>
                      <a:pt x="28801" y="15956"/>
                      <a:pt x="28825" y="15789"/>
                    </a:cubicBezTo>
                    <a:cubicBezTo>
                      <a:pt x="28861" y="15336"/>
                      <a:pt x="28885" y="14884"/>
                      <a:pt x="28885" y="14432"/>
                    </a:cubicBezTo>
                    <a:lnTo>
                      <a:pt x="28885" y="14384"/>
                    </a:lnTo>
                    <a:cubicBezTo>
                      <a:pt x="28885" y="14205"/>
                      <a:pt x="28730" y="14051"/>
                      <a:pt x="28539" y="14051"/>
                    </a:cubicBezTo>
                    <a:close/>
                    <a:moveTo>
                      <a:pt x="333" y="14086"/>
                    </a:moveTo>
                    <a:cubicBezTo>
                      <a:pt x="143" y="14086"/>
                      <a:pt x="0" y="14241"/>
                      <a:pt x="0" y="14432"/>
                    </a:cubicBezTo>
                    <a:cubicBezTo>
                      <a:pt x="0" y="14896"/>
                      <a:pt x="12" y="15360"/>
                      <a:pt x="60" y="15825"/>
                    </a:cubicBezTo>
                    <a:cubicBezTo>
                      <a:pt x="83" y="16003"/>
                      <a:pt x="226" y="16134"/>
                      <a:pt x="405" y="16134"/>
                    </a:cubicBezTo>
                    <a:lnTo>
                      <a:pt x="429" y="16134"/>
                    </a:lnTo>
                    <a:cubicBezTo>
                      <a:pt x="619" y="16110"/>
                      <a:pt x="762" y="15944"/>
                      <a:pt x="738" y="15753"/>
                    </a:cubicBezTo>
                    <a:cubicBezTo>
                      <a:pt x="703" y="15313"/>
                      <a:pt x="679" y="14872"/>
                      <a:pt x="679" y="14432"/>
                    </a:cubicBezTo>
                    <a:cubicBezTo>
                      <a:pt x="679" y="14241"/>
                      <a:pt x="524" y="14086"/>
                      <a:pt x="333" y="14086"/>
                    </a:cubicBezTo>
                    <a:close/>
                    <a:moveTo>
                      <a:pt x="28225" y="17092"/>
                    </a:moveTo>
                    <a:cubicBezTo>
                      <a:pt x="28070" y="17092"/>
                      <a:pt x="27926" y="17203"/>
                      <a:pt x="27885" y="17361"/>
                    </a:cubicBezTo>
                    <a:cubicBezTo>
                      <a:pt x="27789" y="17801"/>
                      <a:pt x="27682" y="18230"/>
                      <a:pt x="27539" y="18646"/>
                    </a:cubicBezTo>
                    <a:cubicBezTo>
                      <a:pt x="27480" y="18825"/>
                      <a:pt x="27587" y="19015"/>
                      <a:pt x="27765" y="19075"/>
                    </a:cubicBezTo>
                    <a:cubicBezTo>
                      <a:pt x="27801" y="19087"/>
                      <a:pt x="27837" y="19099"/>
                      <a:pt x="27873" y="19099"/>
                    </a:cubicBezTo>
                    <a:cubicBezTo>
                      <a:pt x="28016" y="19099"/>
                      <a:pt x="28146" y="19004"/>
                      <a:pt x="28194" y="18861"/>
                    </a:cubicBezTo>
                    <a:cubicBezTo>
                      <a:pt x="28337" y="18420"/>
                      <a:pt x="28456" y="17968"/>
                      <a:pt x="28551" y="17503"/>
                    </a:cubicBezTo>
                    <a:cubicBezTo>
                      <a:pt x="28599" y="17325"/>
                      <a:pt x="28480" y="17146"/>
                      <a:pt x="28289" y="17099"/>
                    </a:cubicBezTo>
                    <a:cubicBezTo>
                      <a:pt x="28268" y="17094"/>
                      <a:pt x="28247" y="17092"/>
                      <a:pt x="28225" y="17092"/>
                    </a:cubicBezTo>
                    <a:close/>
                    <a:moveTo>
                      <a:pt x="676" y="17136"/>
                    </a:moveTo>
                    <a:cubicBezTo>
                      <a:pt x="649" y="17136"/>
                      <a:pt x="622" y="17139"/>
                      <a:pt x="595" y="17146"/>
                    </a:cubicBezTo>
                    <a:cubicBezTo>
                      <a:pt x="405" y="17182"/>
                      <a:pt x="298" y="17361"/>
                      <a:pt x="333" y="17551"/>
                    </a:cubicBezTo>
                    <a:cubicBezTo>
                      <a:pt x="429" y="18003"/>
                      <a:pt x="560" y="18456"/>
                      <a:pt x="703" y="18896"/>
                    </a:cubicBezTo>
                    <a:cubicBezTo>
                      <a:pt x="750" y="19039"/>
                      <a:pt x="881" y="19135"/>
                      <a:pt x="1024" y="19135"/>
                    </a:cubicBezTo>
                    <a:cubicBezTo>
                      <a:pt x="1060" y="19135"/>
                      <a:pt x="1095" y="19123"/>
                      <a:pt x="1131" y="19111"/>
                    </a:cubicBezTo>
                    <a:cubicBezTo>
                      <a:pt x="1310" y="19051"/>
                      <a:pt x="1405" y="18861"/>
                      <a:pt x="1346" y="18682"/>
                    </a:cubicBezTo>
                    <a:cubicBezTo>
                      <a:pt x="1215" y="18265"/>
                      <a:pt x="1095" y="17837"/>
                      <a:pt x="1000" y="17396"/>
                    </a:cubicBezTo>
                    <a:cubicBezTo>
                      <a:pt x="970" y="17244"/>
                      <a:pt x="828" y="17136"/>
                      <a:pt x="676" y="17136"/>
                    </a:cubicBezTo>
                    <a:close/>
                    <a:moveTo>
                      <a:pt x="27249" y="20000"/>
                    </a:moveTo>
                    <a:cubicBezTo>
                      <a:pt x="27120" y="20000"/>
                      <a:pt x="26994" y="20071"/>
                      <a:pt x="26932" y="20194"/>
                    </a:cubicBezTo>
                    <a:cubicBezTo>
                      <a:pt x="26753" y="20599"/>
                      <a:pt x="26539" y="20992"/>
                      <a:pt x="26325" y="21373"/>
                    </a:cubicBezTo>
                    <a:cubicBezTo>
                      <a:pt x="26230" y="21540"/>
                      <a:pt x="26277" y="21754"/>
                      <a:pt x="26444" y="21849"/>
                    </a:cubicBezTo>
                    <a:cubicBezTo>
                      <a:pt x="26492" y="21873"/>
                      <a:pt x="26551" y="21897"/>
                      <a:pt x="26611" y="21897"/>
                    </a:cubicBezTo>
                    <a:cubicBezTo>
                      <a:pt x="26730" y="21897"/>
                      <a:pt x="26849" y="21837"/>
                      <a:pt x="26908" y="21718"/>
                    </a:cubicBezTo>
                    <a:cubicBezTo>
                      <a:pt x="27146" y="21325"/>
                      <a:pt x="27361" y="20909"/>
                      <a:pt x="27551" y="20480"/>
                    </a:cubicBezTo>
                    <a:cubicBezTo>
                      <a:pt x="27635" y="20313"/>
                      <a:pt x="27563" y="20111"/>
                      <a:pt x="27384" y="20027"/>
                    </a:cubicBezTo>
                    <a:cubicBezTo>
                      <a:pt x="27341" y="20009"/>
                      <a:pt x="27295" y="20000"/>
                      <a:pt x="27249" y="20000"/>
                    </a:cubicBezTo>
                    <a:close/>
                    <a:moveTo>
                      <a:pt x="1642" y="20036"/>
                    </a:moveTo>
                    <a:cubicBezTo>
                      <a:pt x="1595" y="20036"/>
                      <a:pt x="1547" y="20045"/>
                      <a:pt x="1500" y="20063"/>
                    </a:cubicBezTo>
                    <a:cubicBezTo>
                      <a:pt x="1334" y="20147"/>
                      <a:pt x="1262" y="20349"/>
                      <a:pt x="1346" y="20516"/>
                    </a:cubicBezTo>
                    <a:cubicBezTo>
                      <a:pt x="1536" y="20944"/>
                      <a:pt x="1750" y="21361"/>
                      <a:pt x="1988" y="21754"/>
                    </a:cubicBezTo>
                    <a:cubicBezTo>
                      <a:pt x="2060" y="21861"/>
                      <a:pt x="2167" y="21921"/>
                      <a:pt x="2286" y="21921"/>
                    </a:cubicBezTo>
                    <a:cubicBezTo>
                      <a:pt x="2346" y="21921"/>
                      <a:pt x="2405" y="21909"/>
                      <a:pt x="2453" y="21873"/>
                    </a:cubicBezTo>
                    <a:cubicBezTo>
                      <a:pt x="2619" y="21778"/>
                      <a:pt x="2679" y="21575"/>
                      <a:pt x="2584" y="21409"/>
                    </a:cubicBezTo>
                    <a:cubicBezTo>
                      <a:pt x="2358" y="21028"/>
                      <a:pt x="2143" y="20635"/>
                      <a:pt x="1953" y="20230"/>
                    </a:cubicBezTo>
                    <a:cubicBezTo>
                      <a:pt x="1900" y="20107"/>
                      <a:pt x="1776" y="20036"/>
                      <a:pt x="1642" y="20036"/>
                    </a:cubicBezTo>
                    <a:close/>
                    <a:moveTo>
                      <a:pt x="25663" y="22623"/>
                    </a:moveTo>
                    <a:cubicBezTo>
                      <a:pt x="25560" y="22623"/>
                      <a:pt x="25459" y="22670"/>
                      <a:pt x="25396" y="22754"/>
                    </a:cubicBezTo>
                    <a:cubicBezTo>
                      <a:pt x="25122" y="23111"/>
                      <a:pt x="24837" y="23456"/>
                      <a:pt x="24539" y="23778"/>
                    </a:cubicBezTo>
                    <a:cubicBezTo>
                      <a:pt x="24408" y="23921"/>
                      <a:pt x="24420" y="24135"/>
                      <a:pt x="24551" y="24266"/>
                    </a:cubicBezTo>
                    <a:cubicBezTo>
                      <a:pt x="24622" y="24326"/>
                      <a:pt x="24706" y="24349"/>
                      <a:pt x="24789" y="24349"/>
                    </a:cubicBezTo>
                    <a:cubicBezTo>
                      <a:pt x="24884" y="24349"/>
                      <a:pt x="24968" y="24314"/>
                      <a:pt x="25039" y="24242"/>
                    </a:cubicBezTo>
                    <a:cubicBezTo>
                      <a:pt x="25349" y="23897"/>
                      <a:pt x="25658" y="23540"/>
                      <a:pt x="25932" y="23171"/>
                    </a:cubicBezTo>
                    <a:cubicBezTo>
                      <a:pt x="26051" y="23028"/>
                      <a:pt x="26027" y="22814"/>
                      <a:pt x="25872" y="22694"/>
                    </a:cubicBezTo>
                    <a:cubicBezTo>
                      <a:pt x="25809" y="22646"/>
                      <a:pt x="25735" y="22623"/>
                      <a:pt x="25663" y="22623"/>
                    </a:cubicBezTo>
                    <a:close/>
                    <a:moveTo>
                      <a:pt x="3244" y="22655"/>
                    </a:moveTo>
                    <a:cubicBezTo>
                      <a:pt x="3170" y="22655"/>
                      <a:pt x="3097" y="22680"/>
                      <a:pt x="3036" y="22730"/>
                    </a:cubicBezTo>
                    <a:cubicBezTo>
                      <a:pt x="2881" y="22837"/>
                      <a:pt x="2858" y="23052"/>
                      <a:pt x="2965" y="23206"/>
                    </a:cubicBezTo>
                    <a:cubicBezTo>
                      <a:pt x="3251" y="23576"/>
                      <a:pt x="3548" y="23933"/>
                      <a:pt x="3870" y="24266"/>
                    </a:cubicBezTo>
                    <a:cubicBezTo>
                      <a:pt x="3941" y="24349"/>
                      <a:pt x="4024" y="24385"/>
                      <a:pt x="4120" y="24385"/>
                    </a:cubicBezTo>
                    <a:cubicBezTo>
                      <a:pt x="4203" y="24385"/>
                      <a:pt x="4286" y="24349"/>
                      <a:pt x="4346" y="24290"/>
                    </a:cubicBezTo>
                    <a:cubicBezTo>
                      <a:pt x="4489" y="24159"/>
                      <a:pt x="4501" y="23945"/>
                      <a:pt x="4370" y="23802"/>
                    </a:cubicBezTo>
                    <a:cubicBezTo>
                      <a:pt x="4072" y="23480"/>
                      <a:pt x="3774" y="23135"/>
                      <a:pt x="3512" y="22790"/>
                    </a:cubicBezTo>
                    <a:cubicBezTo>
                      <a:pt x="3444" y="22701"/>
                      <a:pt x="3344" y="22655"/>
                      <a:pt x="3244" y="22655"/>
                    </a:cubicBezTo>
                    <a:close/>
                    <a:moveTo>
                      <a:pt x="23555" y="24847"/>
                    </a:moveTo>
                    <a:cubicBezTo>
                      <a:pt x="23478" y="24847"/>
                      <a:pt x="23400" y="24874"/>
                      <a:pt x="23336" y="24933"/>
                    </a:cubicBezTo>
                    <a:cubicBezTo>
                      <a:pt x="23003" y="25219"/>
                      <a:pt x="22646" y="25492"/>
                      <a:pt x="22277" y="25742"/>
                    </a:cubicBezTo>
                    <a:cubicBezTo>
                      <a:pt x="22122" y="25850"/>
                      <a:pt x="22086" y="26064"/>
                      <a:pt x="22193" y="26219"/>
                    </a:cubicBezTo>
                    <a:cubicBezTo>
                      <a:pt x="22265" y="26314"/>
                      <a:pt x="22372" y="26362"/>
                      <a:pt x="22479" y="26362"/>
                    </a:cubicBezTo>
                    <a:cubicBezTo>
                      <a:pt x="22539" y="26362"/>
                      <a:pt x="22610" y="26338"/>
                      <a:pt x="22670" y="26302"/>
                    </a:cubicBezTo>
                    <a:cubicBezTo>
                      <a:pt x="23051" y="26040"/>
                      <a:pt x="23420" y="25754"/>
                      <a:pt x="23777" y="25445"/>
                    </a:cubicBezTo>
                    <a:cubicBezTo>
                      <a:pt x="23920" y="25326"/>
                      <a:pt x="23944" y="25111"/>
                      <a:pt x="23813" y="24969"/>
                    </a:cubicBezTo>
                    <a:cubicBezTo>
                      <a:pt x="23747" y="24889"/>
                      <a:pt x="23651" y="24847"/>
                      <a:pt x="23555" y="24847"/>
                    </a:cubicBezTo>
                    <a:close/>
                    <a:moveTo>
                      <a:pt x="5349" y="24875"/>
                    </a:moveTo>
                    <a:cubicBezTo>
                      <a:pt x="5254" y="24875"/>
                      <a:pt x="5161" y="24914"/>
                      <a:pt x="5096" y="24992"/>
                    </a:cubicBezTo>
                    <a:cubicBezTo>
                      <a:pt x="4977" y="25135"/>
                      <a:pt x="4989" y="25350"/>
                      <a:pt x="5132" y="25481"/>
                    </a:cubicBezTo>
                    <a:cubicBezTo>
                      <a:pt x="5489" y="25778"/>
                      <a:pt x="5858" y="26064"/>
                      <a:pt x="6239" y="26326"/>
                    </a:cubicBezTo>
                    <a:cubicBezTo>
                      <a:pt x="6299" y="26362"/>
                      <a:pt x="6370" y="26385"/>
                      <a:pt x="6441" y="26385"/>
                    </a:cubicBezTo>
                    <a:cubicBezTo>
                      <a:pt x="6549" y="26385"/>
                      <a:pt x="6656" y="26338"/>
                      <a:pt x="6715" y="26231"/>
                    </a:cubicBezTo>
                    <a:cubicBezTo>
                      <a:pt x="6822" y="26076"/>
                      <a:pt x="6787" y="25873"/>
                      <a:pt x="6632" y="25766"/>
                    </a:cubicBezTo>
                    <a:cubicBezTo>
                      <a:pt x="6263" y="25516"/>
                      <a:pt x="5918" y="25242"/>
                      <a:pt x="5572" y="24957"/>
                    </a:cubicBezTo>
                    <a:cubicBezTo>
                      <a:pt x="5507" y="24903"/>
                      <a:pt x="5428" y="24875"/>
                      <a:pt x="5349" y="24875"/>
                    </a:cubicBezTo>
                    <a:close/>
                    <a:moveTo>
                      <a:pt x="21017" y="26562"/>
                    </a:moveTo>
                    <a:cubicBezTo>
                      <a:pt x="20964" y="26562"/>
                      <a:pt x="20910" y="26574"/>
                      <a:pt x="20860" y="26600"/>
                    </a:cubicBezTo>
                    <a:cubicBezTo>
                      <a:pt x="20467" y="26814"/>
                      <a:pt x="20062" y="27005"/>
                      <a:pt x="19657" y="27171"/>
                    </a:cubicBezTo>
                    <a:cubicBezTo>
                      <a:pt x="19479" y="27243"/>
                      <a:pt x="19395" y="27445"/>
                      <a:pt x="19467" y="27612"/>
                    </a:cubicBezTo>
                    <a:cubicBezTo>
                      <a:pt x="19514" y="27743"/>
                      <a:pt x="19645" y="27826"/>
                      <a:pt x="19776" y="27826"/>
                    </a:cubicBezTo>
                    <a:cubicBezTo>
                      <a:pt x="19824" y="27826"/>
                      <a:pt x="19872" y="27814"/>
                      <a:pt x="19907" y="27802"/>
                    </a:cubicBezTo>
                    <a:cubicBezTo>
                      <a:pt x="20336" y="27624"/>
                      <a:pt x="20765" y="27421"/>
                      <a:pt x="21181" y="27207"/>
                    </a:cubicBezTo>
                    <a:cubicBezTo>
                      <a:pt x="21348" y="27124"/>
                      <a:pt x="21408" y="26909"/>
                      <a:pt x="21324" y="26743"/>
                    </a:cubicBezTo>
                    <a:cubicBezTo>
                      <a:pt x="21258" y="26626"/>
                      <a:pt x="21139" y="26562"/>
                      <a:pt x="21017" y="26562"/>
                    </a:cubicBezTo>
                    <a:close/>
                    <a:moveTo>
                      <a:pt x="7901" y="26586"/>
                    </a:moveTo>
                    <a:cubicBezTo>
                      <a:pt x="7776" y="26586"/>
                      <a:pt x="7654" y="26650"/>
                      <a:pt x="7596" y="26766"/>
                    </a:cubicBezTo>
                    <a:cubicBezTo>
                      <a:pt x="7501" y="26933"/>
                      <a:pt x="7572" y="27136"/>
                      <a:pt x="7739" y="27231"/>
                    </a:cubicBezTo>
                    <a:cubicBezTo>
                      <a:pt x="8144" y="27445"/>
                      <a:pt x="8573" y="27636"/>
                      <a:pt x="9001" y="27814"/>
                    </a:cubicBezTo>
                    <a:cubicBezTo>
                      <a:pt x="9049" y="27826"/>
                      <a:pt x="9096" y="27838"/>
                      <a:pt x="9132" y="27838"/>
                    </a:cubicBezTo>
                    <a:cubicBezTo>
                      <a:pt x="9263" y="27838"/>
                      <a:pt x="9394" y="27755"/>
                      <a:pt x="9454" y="27624"/>
                    </a:cubicBezTo>
                    <a:cubicBezTo>
                      <a:pt x="9525" y="27457"/>
                      <a:pt x="9442" y="27255"/>
                      <a:pt x="9263" y="27183"/>
                    </a:cubicBezTo>
                    <a:cubicBezTo>
                      <a:pt x="8858" y="27016"/>
                      <a:pt x="8442" y="26826"/>
                      <a:pt x="8061" y="26624"/>
                    </a:cubicBezTo>
                    <a:cubicBezTo>
                      <a:pt x="8010" y="26598"/>
                      <a:pt x="7955" y="26586"/>
                      <a:pt x="7901" y="26586"/>
                    </a:cubicBezTo>
                    <a:close/>
                    <a:moveTo>
                      <a:pt x="10734" y="27702"/>
                    </a:moveTo>
                    <a:cubicBezTo>
                      <a:pt x="10590" y="27702"/>
                      <a:pt x="10457" y="27802"/>
                      <a:pt x="10418" y="27957"/>
                    </a:cubicBezTo>
                    <a:cubicBezTo>
                      <a:pt x="10370" y="28136"/>
                      <a:pt x="10478" y="28326"/>
                      <a:pt x="10656" y="28374"/>
                    </a:cubicBezTo>
                    <a:cubicBezTo>
                      <a:pt x="11109" y="28493"/>
                      <a:pt x="11573" y="28588"/>
                      <a:pt x="12025" y="28671"/>
                    </a:cubicBezTo>
                    <a:lnTo>
                      <a:pt x="12085" y="28671"/>
                    </a:lnTo>
                    <a:cubicBezTo>
                      <a:pt x="12240" y="28671"/>
                      <a:pt x="12395" y="28552"/>
                      <a:pt x="12418" y="28386"/>
                    </a:cubicBezTo>
                    <a:cubicBezTo>
                      <a:pt x="12454" y="28207"/>
                      <a:pt x="12323" y="28028"/>
                      <a:pt x="12133" y="27993"/>
                    </a:cubicBezTo>
                    <a:cubicBezTo>
                      <a:pt x="11704" y="27921"/>
                      <a:pt x="11263" y="27826"/>
                      <a:pt x="10835" y="27719"/>
                    </a:cubicBezTo>
                    <a:cubicBezTo>
                      <a:pt x="10801" y="27708"/>
                      <a:pt x="10767" y="27702"/>
                      <a:pt x="10734" y="27702"/>
                    </a:cubicBezTo>
                    <a:close/>
                    <a:moveTo>
                      <a:pt x="18164" y="27696"/>
                    </a:moveTo>
                    <a:cubicBezTo>
                      <a:pt x="18135" y="27696"/>
                      <a:pt x="18104" y="27699"/>
                      <a:pt x="18074" y="27707"/>
                    </a:cubicBezTo>
                    <a:cubicBezTo>
                      <a:pt x="17645" y="27826"/>
                      <a:pt x="17217" y="27921"/>
                      <a:pt x="16776" y="27993"/>
                    </a:cubicBezTo>
                    <a:cubicBezTo>
                      <a:pt x="16597" y="28028"/>
                      <a:pt x="16466" y="28195"/>
                      <a:pt x="16502" y="28386"/>
                    </a:cubicBezTo>
                    <a:cubicBezTo>
                      <a:pt x="16526" y="28552"/>
                      <a:pt x="16669" y="28671"/>
                      <a:pt x="16836" y="28671"/>
                    </a:cubicBezTo>
                    <a:cubicBezTo>
                      <a:pt x="16859" y="28671"/>
                      <a:pt x="16871" y="28671"/>
                      <a:pt x="16895" y="28660"/>
                    </a:cubicBezTo>
                    <a:cubicBezTo>
                      <a:pt x="17348" y="28588"/>
                      <a:pt x="17812" y="28481"/>
                      <a:pt x="18252" y="28362"/>
                    </a:cubicBezTo>
                    <a:cubicBezTo>
                      <a:pt x="18443" y="28314"/>
                      <a:pt x="18550" y="28124"/>
                      <a:pt x="18491" y="27945"/>
                    </a:cubicBezTo>
                    <a:cubicBezTo>
                      <a:pt x="18451" y="27795"/>
                      <a:pt x="18318" y="27696"/>
                      <a:pt x="18164" y="27696"/>
                    </a:cubicBezTo>
                    <a:close/>
                    <a:moveTo>
                      <a:pt x="15142" y="28171"/>
                    </a:moveTo>
                    <a:cubicBezTo>
                      <a:pt x="15135" y="28171"/>
                      <a:pt x="15128" y="28171"/>
                      <a:pt x="15121" y="28171"/>
                    </a:cubicBezTo>
                    <a:cubicBezTo>
                      <a:pt x="14901" y="28183"/>
                      <a:pt x="14681" y="28189"/>
                      <a:pt x="14459" y="28189"/>
                    </a:cubicBezTo>
                    <a:cubicBezTo>
                      <a:pt x="14237" y="28189"/>
                      <a:pt x="14014" y="28183"/>
                      <a:pt x="13788" y="28171"/>
                    </a:cubicBezTo>
                    <a:cubicBezTo>
                      <a:pt x="13609" y="28171"/>
                      <a:pt x="13442" y="28314"/>
                      <a:pt x="13430" y="28505"/>
                    </a:cubicBezTo>
                    <a:cubicBezTo>
                      <a:pt x="13430" y="28683"/>
                      <a:pt x="13573" y="28850"/>
                      <a:pt x="13764" y="28862"/>
                    </a:cubicBezTo>
                    <a:cubicBezTo>
                      <a:pt x="13990" y="28862"/>
                      <a:pt x="14216" y="28874"/>
                      <a:pt x="14442" y="28874"/>
                    </a:cubicBezTo>
                    <a:cubicBezTo>
                      <a:pt x="14681" y="28874"/>
                      <a:pt x="14919" y="28862"/>
                      <a:pt x="15157" y="28850"/>
                    </a:cubicBezTo>
                    <a:cubicBezTo>
                      <a:pt x="15347" y="28850"/>
                      <a:pt x="15490" y="28683"/>
                      <a:pt x="15478" y="28493"/>
                    </a:cubicBezTo>
                    <a:cubicBezTo>
                      <a:pt x="15478" y="28321"/>
                      <a:pt x="15323" y="28171"/>
                      <a:pt x="15142" y="28171"/>
                    </a:cubicBezTo>
                    <a:close/>
                  </a:path>
                </a:pathLst>
              </a:custGeom>
              <a:solidFill>
                <a:srgbClr val="7030A0"/>
              </a:solidFill>
              <a:ln>
                <a:noFill/>
              </a:ln>
            </p:spPr>
            <p:txBody>
              <a:bodyPr spcFirstLastPara="1" wrap="square" lIns="121900" tIns="121900" rIns="121900" bIns="121900" anchor="ctr" anchorCtr="0">
                <a:noAutofit/>
              </a:bodyPr>
              <a:lstStyle/>
              <a:p>
                <a:endParaRPr sz="2400" dirty="0"/>
              </a:p>
            </p:txBody>
          </p:sp>
        </p:grpSp>
        <p:sp>
          <p:nvSpPr>
            <p:cNvPr id="324" name="Google Shape;324;p19"/>
            <p:cNvSpPr/>
            <p:nvPr/>
          </p:nvSpPr>
          <p:spPr>
            <a:xfrm>
              <a:off x="3493849" y="3623615"/>
              <a:ext cx="78865" cy="78526"/>
            </a:xfrm>
            <a:custGeom>
              <a:avLst/>
              <a:gdLst/>
              <a:ahLst/>
              <a:cxnLst/>
              <a:rect l="l" t="t" r="r" b="b"/>
              <a:pathLst>
                <a:path w="2787" h="2775" extrusionOk="0">
                  <a:moveTo>
                    <a:pt x="1394" y="0"/>
                  </a:moveTo>
                  <a:cubicBezTo>
                    <a:pt x="632" y="0"/>
                    <a:pt x="1" y="620"/>
                    <a:pt x="1" y="1393"/>
                  </a:cubicBezTo>
                  <a:cubicBezTo>
                    <a:pt x="1" y="2155"/>
                    <a:pt x="632" y="2775"/>
                    <a:pt x="1394" y="2775"/>
                  </a:cubicBezTo>
                  <a:cubicBezTo>
                    <a:pt x="2168" y="2775"/>
                    <a:pt x="2787" y="2155"/>
                    <a:pt x="2787" y="1393"/>
                  </a:cubicBezTo>
                  <a:cubicBezTo>
                    <a:pt x="2787" y="620"/>
                    <a:pt x="2168" y="0"/>
                    <a:pt x="1394" y="0"/>
                  </a:cubicBezTo>
                  <a:close/>
                </a:path>
              </a:pathLst>
            </a:custGeom>
            <a:solidFill>
              <a:srgbClr val="7030A0"/>
            </a:solidFill>
            <a:ln>
              <a:noFill/>
            </a:ln>
          </p:spPr>
          <p:txBody>
            <a:bodyPr spcFirstLastPara="1" wrap="square" lIns="121900" tIns="121900" rIns="121900" bIns="121900" anchor="ctr" anchorCtr="0">
              <a:noAutofit/>
            </a:bodyPr>
            <a:lstStyle/>
            <a:p>
              <a:pPr algn="ctr"/>
              <a:endParaRPr sz="24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25" name="Google Shape;325;p19"/>
          <p:cNvGrpSpPr/>
          <p:nvPr/>
        </p:nvGrpSpPr>
        <p:grpSpPr>
          <a:xfrm>
            <a:off x="5396590" y="2281160"/>
            <a:ext cx="1385377" cy="2120912"/>
            <a:chOff x="4047442" y="1710870"/>
            <a:chExt cx="1039033" cy="1590684"/>
          </a:xfrm>
        </p:grpSpPr>
        <p:sp>
          <p:nvSpPr>
            <p:cNvPr id="326" name="Google Shape;326;p19"/>
            <p:cNvSpPr/>
            <p:nvPr/>
          </p:nvSpPr>
          <p:spPr>
            <a:xfrm>
              <a:off x="4563598" y="2898563"/>
              <a:ext cx="19214" cy="231813"/>
            </a:xfrm>
            <a:custGeom>
              <a:avLst/>
              <a:gdLst/>
              <a:ahLst/>
              <a:cxnLst/>
              <a:rect l="l" t="t" r="r" b="b"/>
              <a:pathLst>
                <a:path w="679" h="8192" extrusionOk="0">
                  <a:moveTo>
                    <a:pt x="334" y="0"/>
                  </a:moveTo>
                  <a:cubicBezTo>
                    <a:pt x="143" y="0"/>
                    <a:pt x="0" y="155"/>
                    <a:pt x="0" y="346"/>
                  </a:cubicBezTo>
                  <a:lnTo>
                    <a:pt x="0" y="1703"/>
                  </a:lnTo>
                  <a:cubicBezTo>
                    <a:pt x="0" y="1893"/>
                    <a:pt x="143" y="2048"/>
                    <a:pt x="334" y="2048"/>
                  </a:cubicBezTo>
                  <a:cubicBezTo>
                    <a:pt x="524" y="2048"/>
                    <a:pt x="679" y="1893"/>
                    <a:pt x="679" y="1703"/>
                  </a:cubicBezTo>
                  <a:lnTo>
                    <a:pt x="679" y="346"/>
                  </a:lnTo>
                  <a:cubicBezTo>
                    <a:pt x="679" y="155"/>
                    <a:pt x="524" y="0"/>
                    <a:pt x="334" y="0"/>
                  </a:cubicBezTo>
                  <a:close/>
                  <a:moveTo>
                    <a:pt x="334" y="3072"/>
                  </a:moveTo>
                  <a:cubicBezTo>
                    <a:pt x="143" y="3072"/>
                    <a:pt x="0" y="3227"/>
                    <a:pt x="0" y="3405"/>
                  </a:cubicBezTo>
                  <a:lnTo>
                    <a:pt x="0" y="4775"/>
                  </a:lnTo>
                  <a:cubicBezTo>
                    <a:pt x="0" y="4965"/>
                    <a:pt x="143" y="5120"/>
                    <a:pt x="334" y="5120"/>
                  </a:cubicBezTo>
                  <a:cubicBezTo>
                    <a:pt x="524" y="5120"/>
                    <a:pt x="679" y="4965"/>
                    <a:pt x="679" y="4775"/>
                  </a:cubicBezTo>
                  <a:lnTo>
                    <a:pt x="679" y="3405"/>
                  </a:lnTo>
                  <a:cubicBezTo>
                    <a:pt x="679" y="3227"/>
                    <a:pt x="524" y="3072"/>
                    <a:pt x="334" y="3072"/>
                  </a:cubicBezTo>
                  <a:close/>
                  <a:moveTo>
                    <a:pt x="334" y="6144"/>
                  </a:moveTo>
                  <a:cubicBezTo>
                    <a:pt x="143" y="6144"/>
                    <a:pt x="0" y="6299"/>
                    <a:pt x="0" y="6477"/>
                  </a:cubicBezTo>
                  <a:lnTo>
                    <a:pt x="0" y="7846"/>
                  </a:lnTo>
                  <a:cubicBezTo>
                    <a:pt x="0" y="8037"/>
                    <a:pt x="143" y="8192"/>
                    <a:pt x="334" y="8192"/>
                  </a:cubicBezTo>
                  <a:cubicBezTo>
                    <a:pt x="524" y="8192"/>
                    <a:pt x="679" y="8037"/>
                    <a:pt x="679" y="7846"/>
                  </a:cubicBezTo>
                  <a:lnTo>
                    <a:pt x="679" y="6477"/>
                  </a:lnTo>
                  <a:cubicBezTo>
                    <a:pt x="679" y="6299"/>
                    <a:pt x="524" y="6144"/>
                    <a:pt x="334" y="6144"/>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327" name="Google Shape;327;p19"/>
            <p:cNvGrpSpPr/>
            <p:nvPr/>
          </p:nvGrpSpPr>
          <p:grpSpPr>
            <a:xfrm>
              <a:off x="4047442" y="1710870"/>
              <a:ext cx="1039033" cy="1141877"/>
              <a:chOff x="4047442" y="1710870"/>
              <a:chExt cx="1039033" cy="1141877"/>
            </a:xfrm>
          </p:grpSpPr>
          <p:sp>
            <p:nvSpPr>
              <p:cNvPr id="328" name="Google Shape;328;p19"/>
              <p:cNvSpPr/>
              <p:nvPr/>
            </p:nvSpPr>
            <p:spPr>
              <a:xfrm>
                <a:off x="4127138" y="1784179"/>
                <a:ext cx="879642" cy="896400"/>
              </a:xfrm>
              <a:custGeom>
                <a:avLst/>
                <a:gdLst/>
                <a:ahLst/>
                <a:cxnLst/>
                <a:rect l="l" t="t" r="r" b="b"/>
                <a:pathLst>
                  <a:path w="23313" h="23314" extrusionOk="0">
                    <a:moveTo>
                      <a:pt x="11657" y="1"/>
                    </a:moveTo>
                    <a:cubicBezTo>
                      <a:pt x="5215" y="1"/>
                      <a:pt x="0" y="5228"/>
                      <a:pt x="0" y="11657"/>
                    </a:cubicBezTo>
                    <a:cubicBezTo>
                      <a:pt x="0" y="18098"/>
                      <a:pt x="5215" y="23313"/>
                      <a:pt x="11657" y="23313"/>
                    </a:cubicBezTo>
                    <a:cubicBezTo>
                      <a:pt x="18086" y="23313"/>
                      <a:pt x="23313" y="18098"/>
                      <a:pt x="23313" y="11657"/>
                    </a:cubicBezTo>
                    <a:cubicBezTo>
                      <a:pt x="23313" y="5228"/>
                      <a:pt x="18086" y="1"/>
                      <a:pt x="11657"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p>
                <a:pPr algn="ctr"/>
                <a:r>
                  <a:rPr lang="en-US" dirty="0">
                    <a:solidFill>
                      <a:srgbClr val="FFFFFF"/>
                    </a:solidFill>
                    <a:latin typeface="Fira Sans Extra Condensed Medium"/>
                    <a:ea typeface="Fira Sans Extra Condensed Medium"/>
                    <a:cs typeface="Fira Sans Extra Condensed Medium"/>
                    <a:sym typeface="Fira Sans Extra Condensed Medium"/>
                  </a:rPr>
                  <a:t>Region Based Methods</a:t>
                </a:r>
              </a:p>
            </p:txBody>
          </p:sp>
          <p:sp>
            <p:nvSpPr>
              <p:cNvPr id="329" name="Google Shape;329;p19"/>
              <p:cNvSpPr/>
              <p:nvPr/>
            </p:nvSpPr>
            <p:spPr>
              <a:xfrm>
                <a:off x="4533603" y="2773882"/>
                <a:ext cx="78865" cy="78865"/>
              </a:xfrm>
              <a:custGeom>
                <a:avLst/>
                <a:gdLst/>
                <a:ahLst/>
                <a:cxnLst/>
                <a:rect l="l" t="t" r="r" b="b"/>
                <a:pathLst>
                  <a:path w="2787" h="2787" extrusionOk="0">
                    <a:moveTo>
                      <a:pt x="1394" y="1"/>
                    </a:moveTo>
                    <a:cubicBezTo>
                      <a:pt x="632" y="1"/>
                      <a:pt x="1" y="632"/>
                      <a:pt x="1" y="1394"/>
                    </a:cubicBezTo>
                    <a:cubicBezTo>
                      <a:pt x="1" y="2168"/>
                      <a:pt x="632" y="2787"/>
                      <a:pt x="1394" y="2787"/>
                    </a:cubicBezTo>
                    <a:cubicBezTo>
                      <a:pt x="2168" y="2787"/>
                      <a:pt x="2787" y="2168"/>
                      <a:pt x="2787" y="1394"/>
                    </a:cubicBezTo>
                    <a:cubicBezTo>
                      <a:pt x="2787" y="632"/>
                      <a:pt x="2168" y="1"/>
                      <a:pt x="1394"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p>
                <a:pPr algn="ctr"/>
                <a:endParaRPr sz="2400">
                  <a:solidFill>
                    <a:srgbClr val="FFFFFF"/>
                  </a:solidFill>
                  <a:latin typeface="Fira Sans Extra Condensed Medium"/>
                  <a:ea typeface="Fira Sans Extra Condensed Medium"/>
                  <a:cs typeface="Fira Sans Extra Condensed Medium"/>
                  <a:sym typeface="Fira Sans Extra Condensed Medium"/>
                </a:endParaRPr>
              </a:p>
            </p:txBody>
          </p:sp>
          <p:sp>
            <p:nvSpPr>
              <p:cNvPr id="330" name="Google Shape;330;p19"/>
              <p:cNvSpPr/>
              <p:nvPr/>
            </p:nvSpPr>
            <p:spPr>
              <a:xfrm>
                <a:off x="4047442" y="1710870"/>
                <a:ext cx="1039033" cy="1030836"/>
              </a:xfrm>
              <a:custGeom>
                <a:avLst/>
                <a:gdLst/>
                <a:ahLst/>
                <a:cxnLst/>
                <a:rect l="l" t="t" r="r" b="b"/>
                <a:pathLst>
                  <a:path w="28897" h="28874" extrusionOk="0">
                    <a:moveTo>
                      <a:pt x="13832" y="0"/>
                    </a:moveTo>
                    <a:cubicBezTo>
                      <a:pt x="13825" y="0"/>
                      <a:pt x="13818" y="0"/>
                      <a:pt x="13812" y="1"/>
                    </a:cubicBezTo>
                    <a:cubicBezTo>
                      <a:pt x="13347" y="25"/>
                      <a:pt x="12883" y="72"/>
                      <a:pt x="12419" y="132"/>
                    </a:cubicBezTo>
                    <a:cubicBezTo>
                      <a:pt x="12228" y="156"/>
                      <a:pt x="12109" y="334"/>
                      <a:pt x="12133" y="513"/>
                    </a:cubicBezTo>
                    <a:cubicBezTo>
                      <a:pt x="12157" y="691"/>
                      <a:pt x="12300" y="810"/>
                      <a:pt x="12466" y="810"/>
                    </a:cubicBezTo>
                    <a:lnTo>
                      <a:pt x="12514" y="810"/>
                    </a:lnTo>
                    <a:cubicBezTo>
                      <a:pt x="12954" y="751"/>
                      <a:pt x="13395" y="703"/>
                      <a:pt x="13835" y="691"/>
                    </a:cubicBezTo>
                    <a:cubicBezTo>
                      <a:pt x="14026" y="680"/>
                      <a:pt x="14181" y="513"/>
                      <a:pt x="14169" y="334"/>
                    </a:cubicBezTo>
                    <a:cubicBezTo>
                      <a:pt x="14157" y="151"/>
                      <a:pt x="14013" y="0"/>
                      <a:pt x="13832" y="0"/>
                    </a:cubicBezTo>
                    <a:close/>
                    <a:moveTo>
                      <a:pt x="15520" y="34"/>
                    </a:moveTo>
                    <a:cubicBezTo>
                      <a:pt x="15348" y="34"/>
                      <a:pt x="15204" y="170"/>
                      <a:pt x="15193" y="346"/>
                    </a:cubicBezTo>
                    <a:cubicBezTo>
                      <a:pt x="15181" y="537"/>
                      <a:pt x="15312" y="703"/>
                      <a:pt x="15502" y="715"/>
                    </a:cubicBezTo>
                    <a:cubicBezTo>
                      <a:pt x="15943" y="751"/>
                      <a:pt x="16395" y="799"/>
                      <a:pt x="16824" y="882"/>
                    </a:cubicBezTo>
                    <a:lnTo>
                      <a:pt x="16883" y="882"/>
                    </a:lnTo>
                    <a:cubicBezTo>
                      <a:pt x="17050" y="882"/>
                      <a:pt x="17193" y="763"/>
                      <a:pt x="17217" y="596"/>
                    </a:cubicBezTo>
                    <a:cubicBezTo>
                      <a:pt x="17253" y="418"/>
                      <a:pt x="17133" y="239"/>
                      <a:pt x="16943" y="203"/>
                    </a:cubicBezTo>
                    <a:cubicBezTo>
                      <a:pt x="16491" y="120"/>
                      <a:pt x="16014" y="72"/>
                      <a:pt x="15562" y="37"/>
                    </a:cubicBezTo>
                    <a:cubicBezTo>
                      <a:pt x="15548" y="35"/>
                      <a:pt x="15534" y="34"/>
                      <a:pt x="15520" y="34"/>
                    </a:cubicBezTo>
                    <a:close/>
                    <a:moveTo>
                      <a:pt x="10795" y="466"/>
                    </a:moveTo>
                    <a:cubicBezTo>
                      <a:pt x="10765" y="466"/>
                      <a:pt x="10735" y="469"/>
                      <a:pt x="10704" y="477"/>
                    </a:cubicBezTo>
                    <a:cubicBezTo>
                      <a:pt x="10264" y="596"/>
                      <a:pt x="9811" y="739"/>
                      <a:pt x="9382" y="906"/>
                    </a:cubicBezTo>
                    <a:cubicBezTo>
                      <a:pt x="9204" y="977"/>
                      <a:pt x="9109" y="1168"/>
                      <a:pt x="9180" y="1346"/>
                    </a:cubicBezTo>
                    <a:cubicBezTo>
                      <a:pt x="9228" y="1477"/>
                      <a:pt x="9359" y="1561"/>
                      <a:pt x="9502" y="1561"/>
                    </a:cubicBezTo>
                    <a:cubicBezTo>
                      <a:pt x="9537" y="1561"/>
                      <a:pt x="9585" y="1561"/>
                      <a:pt x="9621" y="1549"/>
                    </a:cubicBezTo>
                    <a:cubicBezTo>
                      <a:pt x="10037" y="1394"/>
                      <a:pt x="10454" y="1251"/>
                      <a:pt x="10883" y="1144"/>
                    </a:cubicBezTo>
                    <a:cubicBezTo>
                      <a:pt x="11073" y="1084"/>
                      <a:pt x="11180" y="906"/>
                      <a:pt x="11133" y="715"/>
                    </a:cubicBezTo>
                    <a:cubicBezTo>
                      <a:pt x="11083" y="565"/>
                      <a:pt x="10949" y="466"/>
                      <a:pt x="10795" y="466"/>
                    </a:cubicBezTo>
                    <a:close/>
                    <a:moveTo>
                      <a:pt x="18540" y="592"/>
                    </a:moveTo>
                    <a:cubicBezTo>
                      <a:pt x="18392" y="592"/>
                      <a:pt x="18265" y="689"/>
                      <a:pt x="18217" y="834"/>
                    </a:cubicBezTo>
                    <a:cubicBezTo>
                      <a:pt x="18157" y="1013"/>
                      <a:pt x="18265" y="1203"/>
                      <a:pt x="18443" y="1263"/>
                    </a:cubicBezTo>
                    <a:cubicBezTo>
                      <a:pt x="18872" y="1394"/>
                      <a:pt x="19288" y="1537"/>
                      <a:pt x="19693" y="1703"/>
                    </a:cubicBezTo>
                    <a:cubicBezTo>
                      <a:pt x="19741" y="1727"/>
                      <a:pt x="19789" y="1739"/>
                      <a:pt x="19824" y="1739"/>
                    </a:cubicBezTo>
                    <a:cubicBezTo>
                      <a:pt x="19967" y="1739"/>
                      <a:pt x="20086" y="1656"/>
                      <a:pt x="20146" y="1525"/>
                    </a:cubicBezTo>
                    <a:cubicBezTo>
                      <a:pt x="20217" y="1346"/>
                      <a:pt x="20134" y="1144"/>
                      <a:pt x="19955" y="1072"/>
                    </a:cubicBezTo>
                    <a:cubicBezTo>
                      <a:pt x="19527" y="906"/>
                      <a:pt x="19086" y="739"/>
                      <a:pt x="18646" y="608"/>
                    </a:cubicBezTo>
                    <a:cubicBezTo>
                      <a:pt x="18610" y="597"/>
                      <a:pt x="18574" y="592"/>
                      <a:pt x="18540" y="592"/>
                    </a:cubicBezTo>
                    <a:close/>
                    <a:moveTo>
                      <a:pt x="7946" y="1577"/>
                    </a:moveTo>
                    <a:cubicBezTo>
                      <a:pt x="7892" y="1577"/>
                      <a:pt x="7838" y="1591"/>
                      <a:pt x="7787" y="1620"/>
                    </a:cubicBezTo>
                    <a:cubicBezTo>
                      <a:pt x="7370" y="1834"/>
                      <a:pt x="6966" y="2073"/>
                      <a:pt x="6573" y="2323"/>
                    </a:cubicBezTo>
                    <a:cubicBezTo>
                      <a:pt x="6418" y="2430"/>
                      <a:pt x="6370" y="2632"/>
                      <a:pt x="6477" y="2799"/>
                    </a:cubicBezTo>
                    <a:cubicBezTo>
                      <a:pt x="6549" y="2894"/>
                      <a:pt x="6656" y="2954"/>
                      <a:pt x="6763" y="2954"/>
                    </a:cubicBezTo>
                    <a:cubicBezTo>
                      <a:pt x="6823" y="2954"/>
                      <a:pt x="6894" y="2930"/>
                      <a:pt x="6954" y="2894"/>
                    </a:cubicBezTo>
                    <a:cubicBezTo>
                      <a:pt x="7323" y="2656"/>
                      <a:pt x="7704" y="2430"/>
                      <a:pt x="8097" y="2227"/>
                    </a:cubicBezTo>
                    <a:cubicBezTo>
                      <a:pt x="8263" y="2132"/>
                      <a:pt x="8335" y="1930"/>
                      <a:pt x="8239" y="1763"/>
                    </a:cubicBezTo>
                    <a:cubicBezTo>
                      <a:pt x="8182" y="1647"/>
                      <a:pt x="8066" y="1577"/>
                      <a:pt x="7946" y="1577"/>
                    </a:cubicBezTo>
                    <a:close/>
                    <a:moveTo>
                      <a:pt x="21356" y="1800"/>
                    </a:moveTo>
                    <a:cubicBezTo>
                      <a:pt x="21239" y="1800"/>
                      <a:pt x="21126" y="1861"/>
                      <a:pt x="21063" y="1965"/>
                    </a:cubicBezTo>
                    <a:cubicBezTo>
                      <a:pt x="20967" y="2132"/>
                      <a:pt x="21027" y="2346"/>
                      <a:pt x="21193" y="2430"/>
                    </a:cubicBezTo>
                    <a:cubicBezTo>
                      <a:pt x="21574" y="2656"/>
                      <a:pt x="21955" y="2894"/>
                      <a:pt x="22325" y="3144"/>
                    </a:cubicBezTo>
                    <a:cubicBezTo>
                      <a:pt x="22384" y="3180"/>
                      <a:pt x="22444" y="3204"/>
                      <a:pt x="22515" y="3204"/>
                    </a:cubicBezTo>
                    <a:cubicBezTo>
                      <a:pt x="22622" y="3204"/>
                      <a:pt x="22729" y="3156"/>
                      <a:pt x="22801" y="3061"/>
                    </a:cubicBezTo>
                    <a:cubicBezTo>
                      <a:pt x="22908" y="2906"/>
                      <a:pt x="22872" y="2692"/>
                      <a:pt x="22717" y="2584"/>
                    </a:cubicBezTo>
                    <a:cubicBezTo>
                      <a:pt x="22336" y="2323"/>
                      <a:pt x="21932" y="2073"/>
                      <a:pt x="21527" y="1846"/>
                    </a:cubicBezTo>
                    <a:cubicBezTo>
                      <a:pt x="21472" y="1815"/>
                      <a:pt x="21413" y="1800"/>
                      <a:pt x="21356" y="1800"/>
                    </a:cubicBezTo>
                    <a:close/>
                    <a:moveTo>
                      <a:pt x="5391" y="3282"/>
                    </a:moveTo>
                    <a:cubicBezTo>
                      <a:pt x="5316" y="3282"/>
                      <a:pt x="5241" y="3307"/>
                      <a:pt x="5180" y="3358"/>
                    </a:cubicBezTo>
                    <a:cubicBezTo>
                      <a:pt x="4822" y="3656"/>
                      <a:pt x="4477" y="3978"/>
                      <a:pt x="4144" y="4311"/>
                    </a:cubicBezTo>
                    <a:cubicBezTo>
                      <a:pt x="4013" y="4442"/>
                      <a:pt x="4025" y="4656"/>
                      <a:pt x="4156" y="4787"/>
                    </a:cubicBezTo>
                    <a:cubicBezTo>
                      <a:pt x="4215" y="4859"/>
                      <a:pt x="4310" y="4894"/>
                      <a:pt x="4394" y="4894"/>
                    </a:cubicBezTo>
                    <a:cubicBezTo>
                      <a:pt x="4477" y="4894"/>
                      <a:pt x="4572" y="4859"/>
                      <a:pt x="4632" y="4787"/>
                    </a:cubicBezTo>
                    <a:cubicBezTo>
                      <a:pt x="4941" y="4478"/>
                      <a:pt x="5275" y="4168"/>
                      <a:pt x="5608" y="3882"/>
                    </a:cubicBezTo>
                    <a:cubicBezTo>
                      <a:pt x="5763" y="3763"/>
                      <a:pt x="5775" y="3549"/>
                      <a:pt x="5656" y="3406"/>
                    </a:cubicBezTo>
                    <a:cubicBezTo>
                      <a:pt x="5588" y="3325"/>
                      <a:pt x="5490" y="3282"/>
                      <a:pt x="5391" y="3282"/>
                    </a:cubicBezTo>
                    <a:close/>
                    <a:moveTo>
                      <a:pt x="23854" y="3577"/>
                    </a:moveTo>
                    <a:cubicBezTo>
                      <a:pt x="23762" y="3577"/>
                      <a:pt x="23668" y="3616"/>
                      <a:pt x="23599" y="3692"/>
                    </a:cubicBezTo>
                    <a:cubicBezTo>
                      <a:pt x="23468" y="3835"/>
                      <a:pt x="23479" y="4049"/>
                      <a:pt x="23622" y="4180"/>
                    </a:cubicBezTo>
                    <a:cubicBezTo>
                      <a:pt x="23956" y="4478"/>
                      <a:pt x="24277" y="4787"/>
                      <a:pt x="24575" y="5109"/>
                    </a:cubicBezTo>
                    <a:cubicBezTo>
                      <a:pt x="24646" y="5180"/>
                      <a:pt x="24730" y="5216"/>
                      <a:pt x="24825" y="5216"/>
                    </a:cubicBezTo>
                    <a:cubicBezTo>
                      <a:pt x="24908" y="5216"/>
                      <a:pt x="24992" y="5192"/>
                      <a:pt x="25051" y="5132"/>
                    </a:cubicBezTo>
                    <a:cubicBezTo>
                      <a:pt x="25194" y="5001"/>
                      <a:pt x="25206" y="4787"/>
                      <a:pt x="25075" y="4644"/>
                    </a:cubicBezTo>
                    <a:cubicBezTo>
                      <a:pt x="24765" y="4311"/>
                      <a:pt x="24432" y="3978"/>
                      <a:pt x="24075" y="3668"/>
                    </a:cubicBezTo>
                    <a:cubicBezTo>
                      <a:pt x="24014" y="3607"/>
                      <a:pt x="23934" y="3577"/>
                      <a:pt x="23854" y="3577"/>
                    </a:cubicBezTo>
                    <a:close/>
                    <a:moveTo>
                      <a:pt x="3273" y="5494"/>
                    </a:moveTo>
                    <a:cubicBezTo>
                      <a:pt x="3172" y="5494"/>
                      <a:pt x="3070" y="5537"/>
                      <a:pt x="3001" y="5621"/>
                    </a:cubicBezTo>
                    <a:cubicBezTo>
                      <a:pt x="2715" y="5990"/>
                      <a:pt x="2453" y="6383"/>
                      <a:pt x="2203" y="6775"/>
                    </a:cubicBezTo>
                    <a:cubicBezTo>
                      <a:pt x="2108" y="6930"/>
                      <a:pt x="2155" y="7145"/>
                      <a:pt x="2310" y="7240"/>
                    </a:cubicBezTo>
                    <a:cubicBezTo>
                      <a:pt x="2370" y="7276"/>
                      <a:pt x="2429" y="7299"/>
                      <a:pt x="2489" y="7299"/>
                    </a:cubicBezTo>
                    <a:cubicBezTo>
                      <a:pt x="2608" y="7299"/>
                      <a:pt x="2715" y="7240"/>
                      <a:pt x="2786" y="7133"/>
                    </a:cubicBezTo>
                    <a:cubicBezTo>
                      <a:pt x="3013" y="6764"/>
                      <a:pt x="3275" y="6394"/>
                      <a:pt x="3548" y="6037"/>
                    </a:cubicBezTo>
                    <a:cubicBezTo>
                      <a:pt x="3656" y="5894"/>
                      <a:pt x="3632" y="5680"/>
                      <a:pt x="3477" y="5561"/>
                    </a:cubicBezTo>
                    <a:cubicBezTo>
                      <a:pt x="3417" y="5516"/>
                      <a:pt x="3345" y="5494"/>
                      <a:pt x="3273" y="5494"/>
                    </a:cubicBezTo>
                    <a:close/>
                    <a:moveTo>
                      <a:pt x="25900" y="5857"/>
                    </a:moveTo>
                    <a:cubicBezTo>
                      <a:pt x="25833" y="5857"/>
                      <a:pt x="25766" y="5877"/>
                      <a:pt x="25706" y="5918"/>
                    </a:cubicBezTo>
                    <a:cubicBezTo>
                      <a:pt x="25551" y="6037"/>
                      <a:pt x="25515" y="6252"/>
                      <a:pt x="25623" y="6394"/>
                    </a:cubicBezTo>
                    <a:cubicBezTo>
                      <a:pt x="25885" y="6764"/>
                      <a:pt x="26123" y="7133"/>
                      <a:pt x="26349" y="7514"/>
                    </a:cubicBezTo>
                    <a:cubicBezTo>
                      <a:pt x="26408" y="7621"/>
                      <a:pt x="26527" y="7692"/>
                      <a:pt x="26647" y="7692"/>
                    </a:cubicBezTo>
                    <a:cubicBezTo>
                      <a:pt x="26706" y="7692"/>
                      <a:pt x="26766" y="7668"/>
                      <a:pt x="26813" y="7645"/>
                    </a:cubicBezTo>
                    <a:cubicBezTo>
                      <a:pt x="26980" y="7549"/>
                      <a:pt x="27039" y="7335"/>
                      <a:pt x="26944" y="7168"/>
                    </a:cubicBezTo>
                    <a:cubicBezTo>
                      <a:pt x="26706" y="6775"/>
                      <a:pt x="26456" y="6383"/>
                      <a:pt x="26182" y="6002"/>
                    </a:cubicBezTo>
                    <a:cubicBezTo>
                      <a:pt x="26109" y="5907"/>
                      <a:pt x="26005" y="5857"/>
                      <a:pt x="25900" y="5857"/>
                    </a:cubicBezTo>
                    <a:close/>
                    <a:moveTo>
                      <a:pt x="1674" y="8110"/>
                    </a:moveTo>
                    <a:cubicBezTo>
                      <a:pt x="1550" y="8110"/>
                      <a:pt x="1429" y="8180"/>
                      <a:pt x="1370" y="8299"/>
                    </a:cubicBezTo>
                    <a:cubicBezTo>
                      <a:pt x="1167" y="8728"/>
                      <a:pt x="989" y="9157"/>
                      <a:pt x="834" y="9597"/>
                    </a:cubicBezTo>
                    <a:cubicBezTo>
                      <a:pt x="774" y="9776"/>
                      <a:pt x="870" y="9966"/>
                      <a:pt x="1048" y="10038"/>
                    </a:cubicBezTo>
                    <a:cubicBezTo>
                      <a:pt x="1084" y="10050"/>
                      <a:pt x="1120" y="10050"/>
                      <a:pt x="1155" y="10050"/>
                    </a:cubicBezTo>
                    <a:cubicBezTo>
                      <a:pt x="1298" y="10050"/>
                      <a:pt x="1429" y="9966"/>
                      <a:pt x="1477" y="9823"/>
                    </a:cubicBezTo>
                    <a:cubicBezTo>
                      <a:pt x="1632" y="9407"/>
                      <a:pt x="1798" y="8990"/>
                      <a:pt x="1989" y="8597"/>
                    </a:cubicBezTo>
                    <a:cubicBezTo>
                      <a:pt x="2060" y="8430"/>
                      <a:pt x="1989" y="8216"/>
                      <a:pt x="1822" y="8145"/>
                    </a:cubicBezTo>
                    <a:cubicBezTo>
                      <a:pt x="1775" y="8121"/>
                      <a:pt x="1724" y="8110"/>
                      <a:pt x="1674" y="8110"/>
                    </a:cubicBezTo>
                    <a:close/>
                    <a:moveTo>
                      <a:pt x="27409" y="8524"/>
                    </a:moveTo>
                    <a:cubicBezTo>
                      <a:pt x="27366" y="8524"/>
                      <a:pt x="27321" y="8532"/>
                      <a:pt x="27278" y="8550"/>
                    </a:cubicBezTo>
                    <a:cubicBezTo>
                      <a:pt x="27099" y="8633"/>
                      <a:pt x="27028" y="8823"/>
                      <a:pt x="27099" y="9002"/>
                    </a:cubicBezTo>
                    <a:cubicBezTo>
                      <a:pt x="27278" y="9407"/>
                      <a:pt x="27432" y="9823"/>
                      <a:pt x="27563" y="10252"/>
                    </a:cubicBezTo>
                    <a:cubicBezTo>
                      <a:pt x="27611" y="10395"/>
                      <a:pt x="27742" y="10490"/>
                      <a:pt x="27885" y="10490"/>
                    </a:cubicBezTo>
                    <a:cubicBezTo>
                      <a:pt x="27921" y="10490"/>
                      <a:pt x="27956" y="10478"/>
                      <a:pt x="27992" y="10466"/>
                    </a:cubicBezTo>
                    <a:cubicBezTo>
                      <a:pt x="28171" y="10407"/>
                      <a:pt x="28278" y="10216"/>
                      <a:pt x="28218" y="10038"/>
                    </a:cubicBezTo>
                    <a:cubicBezTo>
                      <a:pt x="28075" y="9597"/>
                      <a:pt x="27909" y="9157"/>
                      <a:pt x="27730" y="8728"/>
                    </a:cubicBezTo>
                    <a:cubicBezTo>
                      <a:pt x="27667" y="8602"/>
                      <a:pt x="27543" y="8524"/>
                      <a:pt x="27409" y="8524"/>
                    </a:cubicBezTo>
                    <a:close/>
                    <a:moveTo>
                      <a:pt x="695" y="11008"/>
                    </a:moveTo>
                    <a:cubicBezTo>
                      <a:pt x="531" y="11008"/>
                      <a:pt x="389" y="11119"/>
                      <a:pt x="358" y="11276"/>
                    </a:cubicBezTo>
                    <a:cubicBezTo>
                      <a:pt x="250" y="11728"/>
                      <a:pt x="167" y="12193"/>
                      <a:pt x="119" y="12657"/>
                    </a:cubicBezTo>
                    <a:cubicBezTo>
                      <a:pt x="96" y="12836"/>
                      <a:pt x="227" y="13014"/>
                      <a:pt x="417" y="13038"/>
                    </a:cubicBezTo>
                    <a:lnTo>
                      <a:pt x="453" y="13038"/>
                    </a:lnTo>
                    <a:cubicBezTo>
                      <a:pt x="619" y="13038"/>
                      <a:pt x="774" y="12907"/>
                      <a:pt x="798" y="12741"/>
                    </a:cubicBezTo>
                    <a:cubicBezTo>
                      <a:pt x="846" y="12300"/>
                      <a:pt x="917" y="11859"/>
                      <a:pt x="1024" y="11431"/>
                    </a:cubicBezTo>
                    <a:cubicBezTo>
                      <a:pt x="1060" y="11240"/>
                      <a:pt x="941" y="11062"/>
                      <a:pt x="762" y="11014"/>
                    </a:cubicBezTo>
                    <a:cubicBezTo>
                      <a:pt x="740" y="11010"/>
                      <a:pt x="717" y="11008"/>
                      <a:pt x="695" y="11008"/>
                    </a:cubicBezTo>
                    <a:close/>
                    <a:moveTo>
                      <a:pt x="28310" y="11460"/>
                    </a:moveTo>
                    <a:cubicBezTo>
                      <a:pt x="28287" y="11460"/>
                      <a:pt x="28265" y="11462"/>
                      <a:pt x="28242" y="11467"/>
                    </a:cubicBezTo>
                    <a:cubicBezTo>
                      <a:pt x="28063" y="11502"/>
                      <a:pt x="27932" y="11681"/>
                      <a:pt x="27968" y="11859"/>
                    </a:cubicBezTo>
                    <a:cubicBezTo>
                      <a:pt x="28051" y="12288"/>
                      <a:pt x="28111" y="12741"/>
                      <a:pt x="28159" y="13181"/>
                    </a:cubicBezTo>
                    <a:cubicBezTo>
                      <a:pt x="28171" y="13360"/>
                      <a:pt x="28325" y="13491"/>
                      <a:pt x="28492" y="13491"/>
                    </a:cubicBezTo>
                    <a:lnTo>
                      <a:pt x="28528" y="13491"/>
                    </a:lnTo>
                    <a:cubicBezTo>
                      <a:pt x="28718" y="13467"/>
                      <a:pt x="28849" y="13300"/>
                      <a:pt x="28837" y="13122"/>
                    </a:cubicBezTo>
                    <a:cubicBezTo>
                      <a:pt x="28790" y="12657"/>
                      <a:pt x="28730" y="12193"/>
                      <a:pt x="28647" y="11728"/>
                    </a:cubicBezTo>
                    <a:cubicBezTo>
                      <a:pt x="28615" y="11571"/>
                      <a:pt x="28473" y="11460"/>
                      <a:pt x="28310" y="11460"/>
                    </a:cubicBezTo>
                    <a:close/>
                    <a:moveTo>
                      <a:pt x="346" y="14050"/>
                    </a:moveTo>
                    <a:cubicBezTo>
                      <a:pt x="155" y="14050"/>
                      <a:pt x="12" y="14205"/>
                      <a:pt x="12" y="14395"/>
                    </a:cubicBezTo>
                    <a:lnTo>
                      <a:pt x="12" y="14431"/>
                    </a:lnTo>
                    <a:cubicBezTo>
                      <a:pt x="0" y="14884"/>
                      <a:pt x="24" y="15348"/>
                      <a:pt x="72" y="15788"/>
                    </a:cubicBezTo>
                    <a:cubicBezTo>
                      <a:pt x="84" y="15967"/>
                      <a:pt x="238" y="16098"/>
                      <a:pt x="405" y="16098"/>
                    </a:cubicBezTo>
                    <a:lnTo>
                      <a:pt x="441" y="16098"/>
                    </a:lnTo>
                    <a:cubicBezTo>
                      <a:pt x="631" y="16086"/>
                      <a:pt x="762" y="15919"/>
                      <a:pt x="750" y="15729"/>
                    </a:cubicBezTo>
                    <a:cubicBezTo>
                      <a:pt x="715" y="15300"/>
                      <a:pt x="691" y="14860"/>
                      <a:pt x="691" y="14431"/>
                    </a:cubicBezTo>
                    <a:lnTo>
                      <a:pt x="691" y="14395"/>
                    </a:lnTo>
                    <a:cubicBezTo>
                      <a:pt x="691" y="14205"/>
                      <a:pt x="536" y="14050"/>
                      <a:pt x="346" y="14050"/>
                    </a:cubicBezTo>
                    <a:close/>
                    <a:moveTo>
                      <a:pt x="28552" y="14098"/>
                    </a:moveTo>
                    <a:cubicBezTo>
                      <a:pt x="28361" y="14098"/>
                      <a:pt x="28218" y="14241"/>
                      <a:pt x="28218" y="14431"/>
                    </a:cubicBezTo>
                    <a:cubicBezTo>
                      <a:pt x="28218" y="14884"/>
                      <a:pt x="28194" y="15324"/>
                      <a:pt x="28147" y="15765"/>
                    </a:cubicBezTo>
                    <a:cubicBezTo>
                      <a:pt x="28135" y="15955"/>
                      <a:pt x="28266" y="16122"/>
                      <a:pt x="28456" y="16134"/>
                    </a:cubicBezTo>
                    <a:lnTo>
                      <a:pt x="28492" y="16134"/>
                    </a:lnTo>
                    <a:cubicBezTo>
                      <a:pt x="28659" y="16134"/>
                      <a:pt x="28813" y="16003"/>
                      <a:pt x="28825" y="15824"/>
                    </a:cubicBezTo>
                    <a:cubicBezTo>
                      <a:pt x="28873" y="15372"/>
                      <a:pt x="28897" y="14896"/>
                      <a:pt x="28897" y="14431"/>
                    </a:cubicBezTo>
                    <a:cubicBezTo>
                      <a:pt x="28897" y="14241"/>
                      <a:pt x="28742" y="14098"/>
                      <a:pt x="28552" y="14098"/>
                    </a:cubicBezTo>
                    <a:close/>
                    <a:moveTo>
                      <a:pt x="668" y="17103"/>
                    </a:moveTo>
                    <a:cubicBezTo>
                      <a:pt x="644" y="17103"/>
                      <a:pt x="620" y="17106"/>
                      <a:pt x="596" y="17110"/>
                    </a:cubicBezTo>
                    <a:cubicBezTo>
                      <a:pt x="417" y="17146"/>
                      <a:pt x="298" y="17336"/>
                      <a:pt x="334" y="17515"/>
                    </a:cubicBezTo>
                    <a:cubicBezTo>
                      <a:pt x="429" y="17967"/>
                      <a:pt x="560" y="18420"/>
                      <a:pt x="703" y="18860"/>
                    </a:cubicBezTo>
                    <a:cubicBezTo>
                      <a:pt x="750" y="19015"/>
                      <a:pt x="881" y="19098"/>
                      <a:pt x="1024" y="19098"/>
                    </a:cubicBezTo>
                    <a:cubicBezTo>
                      <a:pt x="1060" y="19098"/>
                      <a:pt x="1096" y="19098"/>
                      <a:pt x="1131" y="19087"/>
                    </a:cubicBezTo>
                    <a:cubicBezTo>
                      <a:pt x="1310" y="19027"/>
                      <a:pt x="1405" y="18836"/>
                      <a:pt x="1346" y="18658"/>
                    </a:cubicBezTo>
                    <a:cubicBezTo>
                      <a:pt x="1215" y="18229"/>
                      <a:pt x="1096" y="17801"/>
                      <a:pt x="1000" y="17372"/>
                    </a:cubicBezTo>
                    <a:cubicBezTo>
                      <a:pt x="969" y="17206"/>
                      <a:pt x="830" y="17103"/>
                      <a:pt x="668" y="17103"/>
                    </a:cubicBezTo>
                    <a:close/>
                    <a:moveTo>
                      <a:pt x="28229" y="17139"/>
                    </a:moveTo>
                    <a:cubicBezTo>
                      <a:pt x="28067" y="17139"/>
                      <a:pt x="27928" y="17242"/>
                      <a:pt x="27897" y="17408"/>
                    </a:cubicBezTo>
                    <a:cubicBezTo>
                      <a:pt x="27801" y="17836"/>
                      <a:pt x="27682" y="18265"/>
                      <a:pt x="27540" y="18694"/>
                    </a:cubicBezTo>
                    <a:cubicBezTo>
                      <a:pt x="27480" y="18872"/>
                      <a:pt x="27587" y="19063"/>
                      <a:pt x="27766" y="19122"/>
                    </a:cubicBezTo>
                    <a:cubicBezTo>
                      <a:pt x="27801" y="19134"/>
                      <a:pt x="27837" y="19134"/>
                      <a:pt x="27861" y="19134"/>
                    </a:cubicBezTo>
                    <a:cubicBezTo>
                      <a:pt x="28016" y="19134"/>
                      <a:pt x="28147" y="19051"/>
                      <a:pt x="28194" y="18896"/>
                    </a:cubicBezTo>
                    <a:cubicBezTo>
                      <a:pt x="28337" y="18455"/>
                      <a:pt x="28456" y="18003"/>
                      <a:pt x="28552" y="17551"/>
                    </a:cubicBezTo>
                    <a:cubicBezTo>
                      <a:pt x="28599" y="17372"/>
                      <a:pt x="28480" y="17182"/>
                      <a:pt x="28302" y="17146"/>
                    </a:cubicBezTo>
                    <a:cubicBezTo>
                      <a:pt x="28277" y="17141"/>
                      <a:pt x="28253" y="17139"/>
                      <a:pt x="28229" y="17139"/>
                    </a:cubicBezTo>
                    <a:close/>
                    <a:moveTo>
                      <a:pt x="1639" y="20006"/>
                    </a:moveTo>
                    <a:cubicBezTo>
                      <a:pt x="1592" y="20006"/>
                      <a:pt x="1545" y="20017"/>
                      <a:pt x="1501" y="20039"/>
                    </a:cubicBezTo>
                    <a:cubicBezTo>
                      <a:pt x="1334" y="20122"/>
                      <a:pt x="1251" y="20325"/>
                      <a:pt x="1334" y="20491"/>
                    </a:cubicBezTo>
                    <a:cubicBezTo>
                      <a:pt x="1524" y="20908"/>
                      <a:pt x="1751" y="21325"/>
                      <a:pt x="1977" y="21730"/>
                    </a:cubicBezTo>
                    <a:cubicBezTo>
                      <a:pt x="2048" y="21837"/>
                      <a:pt x="2155" y="21896"/>
                      <a:pt x="2274" y="21896"/>
                    </a:cubicBezTo>
                    <a:cubicBezTo>
                      <a:pt x="2334" y="21896"/>
                      <a:pt x="2394" y="21884"/>
                      <a:pt x="2453" y="21849"/>
                    </a:cubicBezTo>
                    <a:cubicBezTo>
                      <a:pt x="2608" y="21754"/>
                      <a:pt x="2667" y="21551"/>
                      <a:pt x="2572" y="21384"/>
                    </a:cubicBezTo>
                    <a:cubicBezTo>
                      <a:pt x="2346" y="21003"/>
                      <a:pt x="2143" y="20611"/>
                      <a:pt x="1953" y="20206"/>
                    </a:cubicBezTo>
                    <a:cubicBezTo>
                      <a:pt x="1892" y="20084"/>
                      <a:pt x="1767" y="20006"/>
                      <a:pt x="1639" y="20006"/>
                    </a:cubicBezTo>
                    <a:close/>
                    <a:moveTo>
                      <a:pt x="27239" y="20040"/>
                    </a:moveTo>
                    <a:cubicBezTo>
                      <a:pt x="27114" y="20040"/>
                      <a:pt x="26992" y="20113"/>
                      <a:pt x="26932" y="20241"/>
                    </a:cubicBezTo>
                    <a:cubicBezTo>
                      <a:pt x="26742" y="20634"/>
                      <a:pt x="26539" y="21039"/>
                      <a:pt x="26313" y="21420"/>
                    </a:cubicBezTo>
                    <a:cubicBezTo>
                      <a:pt x="26218" y="21575"/>
                      <a:pt x="26266" y="21789"/>
                      <a:pt x="26432" y="21884"/>
                    </a:cubicBezTo>
                    <a:cubicBezTo>
                      <a:pt x="26492" y="21920"/>
                      <a:pt x="26551" y="21932"/>
                      <a:pt x="26611" y="21932"/>
                    </a:cubicBezTo>
                    <a:cubicBezTo>
                      <a:pt x="26718" y="21932"/>
                      <a:pt x="26837" y="21873"/>
                      <a:pt x="26897" y="21765"/>
                    </a:cubicBezTo>
                    <a:cubicBezTo>
                      <a:pt x="27135" y="21361"/>
                      <a:pt x="27349" y="20944"/>
                      <a:pt x="27551" y="20527"/>
                    </a:cubicBezTo>
                    <a:cubicBezTo>
                      <a:pt x="27635" y="20360"/>
                      <a:pt x="27551" y="20158"/>
                      <a:pt x="27385" y="20075"/>
                    </a:cubicBezTo>
                    <a:cubicBezTo>
                      <a:pt x="27338" y="20051"/>
                      <a:pt x="27288" y="20040"/>
                      <a:pt x="27239" y="20040"/>
                    </a:cubicBezTo>
                    <a:close/>
                    <a:moveTo>
                      <a:pt x="3230" y="22631"/>
                    </a:moveTo>
                    <a:cubicBezTo>
                      <a:pt x="3155" y="22631"/>
                      <a:pt x="3078" y="22656"/>
                      <a:pt x="3013" y="22706"/>
                    </a:cubicBezTo>
                    <a:cubicBezTo>
                      <a:pt x="2870" y="22813"/>
                      <a:pt x="2834" y="23027"/>
                      <a:pt x="2953" y="23182"/>
                    </a:cubicBezTo>
                    <a:cubicBezTo>
                      <a:pt x="3239" y="23551"/>
                      <a:pt x="3537" y="23909"/>
                      <a:pt x="3858" y="24254"/>
                    </a:cubicBezTo>
                    <a:cubicBezTo>
                      <a:pt x="3918" y="24325"/>
                      <a:pt x="4013" y="24361"/>
                      <a:pt x="4108" y="24361"/>
                    </a:cubicBezTo>
                    <a:cubicBezTo>
                      <a:pt x="4191" y="24361"/>
                      <a:pt x="4275" y="24325"/>
                      <a:pt x="4334" y="24266"/>
                    </a:cubicBezTo>
                    <a:cubicBezTo>
                      <a:pt x="4477" y="24135"/>
                      <a:pt x="4477" y="23920"/>
                      <a:pt x="4358" y="23789"/>
                    </a:cubicBezTo>
                    <a:cubicBezTo>
                      <a:pt x="4048" y="23456"/>
                      <a:pt x="3763" y="23123"/>
                      <a:pt x="3501" y="22766"/>
                    </a:cubicBezTo>
                    <a:cubicBezTo>
                      <a:pt x="3432" y="22676"/>
                      <a:pt x="3332" y="22631"/>
                      <a:pt x="3230" y="22631"/>
                    </a:cubicBezTo>
                    <a:close/>
                    <a:moveTo>
                      <a:pt x="25652" y="22664"/>
                    </a:moveTo>
                    <a:cubicBezTo>
                      <a:pt x="25549" y="22664"/>
                      <a:pt x="25448" y="22710"/>
                      <a:pt x="25384" y="22801"/>
                    </a:cubicBezTo>
                    <a:cubicBezTo>
                      <a:pt x="25111" y="23147"/>
                      <a:pt x="24825" y="23492"/>
                      <a:pt x="24527" y="23813"/>
                    </a:cubicBezTo>
                    <a:cubicBezTo>
                      <a:pt x="24396" y="23956"/>
                      <a:pt x="24396" y="24170"/>
                      <a:pt x="24539" y="24290"/>
                    </a:cubicBezTo>
                    <a:cubicBezTo>
                      <a:pt x="24599" y="24361"/>
                      <a:pt x="24694" y="24385"/>
                      <a:pt x="24777" y="24385"/>
                    </a:cubicBezTo>
                    <a:cubicBezTo>
                      <a:pt x="24861" y="24385"/>
                      <a:pt x="24956" y="24349"/>
                      <a:pt x="25015" y="24278"/>
                    </a:cubicBezTo>
                    <a:cubicBezTo>
                      <a:pt x="25337" y="23944"/>
                      <a:pt x="25646" y="23575"/>
                      <a:pt x="25920" y="23206"/>
                    </a:cubicBezTo>
                    <a:cubicBezTo>
                      <a:pt x="26039" y="23063"/>
                      <a:pt x="26016" y="22849"/>
                      <a:pt x="25861" y="22730"/>
                    </a:cubicBezTo>
                    <a:cubicBezTo>
                      <a:pt x="25797" y="22686"/>
                      <a:pt x="25724" y="22664"/>
                      <a:pt x="25652" y="22664"/>
                    </a:cubicBezTo>
                    <a:close/>
                    <a:moveTo>
                      <a:pt x="5339" y="24856"/>
                    </a:moveTo>
                    <a:cubicBezTo>
                      <a:pt x="5238" y="24856"/>
                      <a:pt x="5140" y="24899"/>
                      <a:pt x="5072" y="24980"/>
                    </a:cubicBezTo>
                    <a:cubicBezTo>
                      <a:pt x="4953" y="25123"/>
                      <a:pt x="4965" y="25337"/>
                      <a:pt x="5108" y="25456"/>
                    </a:cubicBezTo>
                    <a:cubicBezTo>
                      <a:pt x="5465" y="25754"/>
                      <a:pt x="5834" y="26040"/>
                      <a:pt x="6227" y="26302"/>
                    </a:cubicBezTo>
                    <a:cubicBezTo>
                      <a:pt x="6287" y="26349"/>
                      <a:pt x="6346" y="26373"/>
                      <a:pt x="6418" y="26373"/>
                    </a:cubicBezTo>
                    <a:cubicBezTo>
                      <a:pt x="6525" y="26373"/>
                      <a:pt x="6632" y="26314"/>
                      <a:pt x="6692" y="26218"/>
                    </a:cubicBezTo>
                    <a:cubicBezTo>
                      <a:pt x="6799" y="26064"/>
                      <a:pt x="6763" y="25849"/>
                      <a:pt x="6608" y="25742"/>
                    </a:cubicBezTo>
                    <a:cubicBezTo>
                      <a:pt x="6251" y="25492"/>
                      <a:pt x="5894" y="25218"/>
                      <a:pt x="5561" y="24932"/>
                    </a:cubicBezTo>
                    <a:cubicBezTo>
                      <a:pt x="5494" y="24881"/>
                      <a:pt x="5416" y="24856"/>
                      <a:pt x="5339" y="24856"/>
                    </a:cubicBezTo>
                    <a:close/>
                    <a:moveTo>
                      <a:pt x="23526" y="24880"/>
                    </a:moveTo>
                    <a:cubicBezTo>
                      <a:pt x="23450" y="24880"/>
                      <a:pt x="23375" y="24905"/>
                      <a:pt x="23313" y="24956"/>
                    </a:cubicBezTo>
                    <a:cubicBezTo>
                      <a:pt x="22979" y="25242"/>
                      <a:pt x="22622" y="25516"/>
                      <a:pt x="22253" y="25766"/>
                    </a:cubicBezTo>
                    <a:cubicBezTo>
                      <a:pt x="22098" y="25873"/>
                      <a:pt x="22063" y="26087"/>
                      <a:pt x="22170" y="26242"/>
                    </a:cubicBezTo>
                    <a:cubicBezTo>
                      <a:pt x="22241" y="26337"/>
                      <a:pt x="22348" y="26385"/>
                      <a:pt x="22456" y="26385"/>
                    </a:cubicBezTo>
                    <a:cubicBezTo>
                      <a:pt x="22515" y="26385"/>
                      <a:pt x="22587" y="26373"/>
                      <a:pt x="22646" y="26326"/>
                    </a:cubicBezTo>
                    <a:cubicBezTo>
                      <a:pt x="23027" y="26064"/>
                      <a:pt x="23396" y="25778"/>
                      <a:pt x="23753" y="25480"/>
                    </a:cubicBezTo>
                    <a:cubicBezTo>
                      <a:pt x="23896" y="25361"/>
                      <a:pt x="23920" y="25147"/>
                      <a:pt x="23801" y="25004"/>
                    </a:cubicBezTo>
                    <a:cubicBezTo>
                      <a:pt x="23727" y="24923"/>
                      <a:pt x="23625" y="24880"/>
                      <a:pt x="23526" y="24880"/>
                    </a:cubicBezTo>
                    <a:close/>
                    <a:moveTo>
                      <a:pt x="7877" y="26574"/>
                    </a:moveTo>
                    <a:cubicBezTo>
                      <a:pt x="7752" y="26574"/>
                      <a:pt x="7631" y="26638"/>
                      <a:pt x="7573" y="26754"/>
                    </a:cubicBezTo>
                    <a:cubicBezTo>
                      <a:pt x="7477" y="26921"/>
                      <a:pt x="7549" y="27123"/>
                      <a:pt x="7716" y="27218"/>
                    </a:cubicBezTo>
                    <a:cubicBezTo>
                      <a:pt x="8120" y="27433"/>
                      <a:pt x="8549" y="27635"/>
                      <a:pt x="8978" y="27802"/>
                    </a:cubicBezTo>
                    <a:cubicBezTo>
                      <a:pt x="9025" y="27826"/>
                      <a:pt x="9061" y="27838"/>
                      <a:pt x="9109" y="27838"/>
                    </a:cubicBezTo>
                    <a:cubicBezTo>
                      <a:pt x="9240" y="27838"/>
                      <a:pt x="9371" y="27754"/>
                      <a:pt x="9430" y="27623"/>
                    </a:cubicBezTo>
                    <a:cubicBezTo>
                      <a:pt x="9502" y="27445"/>
                      <a:pt x="9418" y="27242"/>
                      <a:pt x="9240" y="27171"/>
                    </a:cubicBezTo>
                    <a:cubicBezTo>
                      <a:pt x="8835" y="27004"/>
                      <a:pt x="8418" y="26814"/>
                      <a:pt x="8037" y="26611"/>
                    </a:cubicBezTo>
                    <a:cubicBezTo>
                      <a:pt x="7987" y="26586"/>
                      <a:pt x="7932" y="26574"/>
                      <a:pt x="7877" y="26574"/>
                    </a:cubicBezTo>
                    <a:close/>
                    <a:moveTo>
                      <a:pt x="20984" y="26588"/>
                    </a:moveTo>
                    <a:cubicBezTo>
                      <a:pt x="20934" y="26588"/>
                      <a:pt x="20884" y="26599"/>
                      <a:pt x="20836" y="26623"/>
                    </a:cubicBezTo>
                    <a:cubicBezTo>
                      <a:pt x="20443" y="26837"/>
                      <a:pt x="20039" y="27028"/>
                      <a:pt x="19634" y="27195"/>
                    </a:cubicBezTo>
                    <a:cubicBezTo>
                      <a:pt x="19455" y="27254"/>
                      <a:pt x="19372" y="27457"/>
                      <a:pt x="19443" y="27635"/>
                    </a:cubicBezTo>
                    <a:cubicBezTo>
                      <a:pt x="19491" y="27766"/>
                      <a:pt x="19622" y="27850"/>
                      <a:pt x="19753" y="27850"/>
                    </a:cubicBezTo>
                    <a:cubicBezTo>
                      <a:pt x="19800" y="27850"/>
                      <a:pt x="19848" y="27838"/>
                      <a:pt x="19884" y="27826"/>
                    </a:cubicBezTo>
                    <a:cubicBezTo>
                      <a:pt x="20312" y="27647"/>
                      <a:pt x="20741" y="27445"/>
                      <a:pt x="21158" y="27230"/>
                    </a:cubicBezTo>
                    <a:cubicBezTo>
                      <a:pt x="21324" y="27147"/>
                      <a:pt x="21384" y="26945"/>
                      <a:pt x="21301" y="26778"/>
                    </a:cubicBezTo>
                    <a:cubicBezTo>
                      <a:pt x="21233" y="26659"/>
                      <a:pt x="21110" y="26588"/>
                      <a:pt x="20984" y="26588"/>
                    </a:cubicBezTo>
                    <a:close/>
                    <a:moveTo>
                      <a:pt x="10725" y="27695"/>
                    </a:moveTo>
                    <a:cubicBezTo>
                      <a:pt x="10575" y="27695"/>
                      <a:pt x="10434" y="27795"/>
                      <a:pt x="10395" y="27945"/>
                    </a:cubicBezTo>
                    <a:cubicBezTo>
                      <a:pt x="10347" y="28135"/>
                      <a:pt x="10454" y="28326"/>
                      <a:pt x="10633" y="28373"/>
                    </a:cubicBezTo>
                    <a:cubicBezTo>
                      <a:pt x="11085" y="28492"/>
                      <a:pt x="11538" y="28588"/>
                      <a:pt x="12002" y="28671"/>
                    </a:cubicBezTo>
                    <a:lnTo>
                      <a:pt x="12061" y="28671"/>
                    </a:lnTo>
                    <a:cubicBezTo>
                      <a:pt x="12216" y="28671"/>
                      <a:pt x="12359" y="28564"/>
                      <a:pt x="12395" y="28397"/>
                    </a:cubicBezTo>
                    <a:cubicBezTo>
                      <a:pt x="12419" y="28207"/>
                      <a:pt x="12300" y="28028"/>
                      <a:pt x="12109" y="28004"/>
                    </a:cubicBezTo>
                    <a:cubicBezTo>
                      <a:pt x="11680" y="27921"/>
                      <a:pt x="11240" y="27826"/>
                      <a:pt x="10811" y="27707"/>
                    </a:cubicBezTo>
                    <a:cubicBezTo>
                      <a:pt x="10782" y="27699"/>
                      <a:pt x="10753" y="27695"/>
                      <a:pt x="10725" y="27695"/>
                    </a:cubicBezTo>
                    <a:close/>
                    <a:moveTo>
                      <a:pt x="18141" y="27707"/>
                    </a:moveTo>
                    <a:cubicBezTo>
                      <a:pt x="18111" y="27707"/>
                      <a:pt x="18081" y="27711"/>
                      <a:pt x="18050" y="27719"/>
                    </a:cubicBezTo>
                    <a:cubicBezTo>
                      <a:pt x="17622" y="27838"/>
                      <a:pt x="17193" y="27933"/>
                      <a:pt x="16752" y="28004"/>
                    </a:cubicBezTo>
                    <a:cubicBezTo>
                      <a:pt x="16562" y="28040"/>
                      <a:pt x="16443" y="28207"/>
                      <a:pt x="16467" y="28397"/>
                    </a:cubicBezTo>
                    <a:cubicBezTo>
                      <a:pt x="16502" y="28564"/>
                      <a:pt x="16645" y="28683"/>
                      <a:pt x="16812" y="28683"/>
                    </a:cubicBezTo>
                    <a:lnTo>
                      <a:pt x="16872" y="28683"/>
                    </a:lnTo>
                    <a:cubicBezTo>
                      <a:pt x="17324" y="28600"/>
                      <a:pt x="17788" y="28504"/>
                      <a:pt x="18229" y="28373"/>
                    </a:cubicBezTo>
                    <a:cubicBezTo>
                      <a:pt x="18407" y="28326"/>
                      <a:pt x="18515" y="28147"/>
                      <a:pt x="18467" y="27957"/>
                    </a:cubicBezTo>
                    <a:cubicBezTo>
                      <a:pt x="18427" y="27807"/>
                      <a:pt x="18295" y="27707"/>
                      <a:pt x="18141" y="27707"/>
                    </a:cubicBezTo>
                    <a:close/>
                    <a:moveTo>
                      <a:pt x="13743" y="28182"/>
                    </a:moveTo>
                    <a:cubicBezTo>
                      <a:pt x="13573" y="28182"/>
                      <a:pt x="13418" y="28321"/>
                      <a:pt x="13407" y="28504"/>
                    </a:cubicBezTo>
                    <a:cubicBezTo>
                      <a:pt x="13395" y="28695"/>
                      <a:pt x="13550" y="28850"/>
                      <a:pt x="13728" y="28862"/>
                    </a:cubicBezTo>
                    <a:cubicBezTo>
                      <a:pt x="13966" y="28873"/>
                      <a:pt x="14216" y="28873"/>
                      <a:pt x="14455" y="28873"/>
                    </a:cubicBezTo>
                    <a:cubicBezTo>
                      <a:pt x="14681" y="28873"/>
                      <a:pt x="14907" y="28873"/>
                      <a:pt x="15133" y="28862"/>
                    </a:cubicBezTo>
                    <a:cubicBezTo>
                      <a:pt x="15324" y="28850"/>
                      <a:pt x="15467" y="28695"/>
                      <a:pt x="15455" y="28504"/>
                    </a:cubicBezTo>
                    <a:cubicBezTo>
                      <a:pt x="15443" y="28321"/>
                      <a:pt x="15300" y="28182"/>
                      <a:pt x="15120" y="28182"/>
                    </a:cubicBezTo>
                    <a:cubicBezTo>
                      <a:pt x="15112" y="28182"/>
                      <a:pt x="15105" y="28182"/>
                      <a:pt x="15097" y="28183"/>
                    </a:cubicBezTo>
                    <a:cubicBezTo>
                      <a:pt x="14877" y="28195"/>
                      <a:pt x="14654" y="28201"/>
                      <a:pt x="14431" y="28201"/>
                    </a:cubicBezTo>
                    <a:cubicBezTo>
                      <a:pt x="14207" y="28201"/>
                      <a:pt x="13984" y="28195"/>
                      <a:pt x="13764" y="28183"/>
                    </a:cubicBezTo>
                    <a:cubicBezTo>
                      <a:pt x="13757" y="28182"/>
                      <a:pt x="13750" y="28182"/>
                      <a:pt x="13743" y="28182"/>
                    </a:cubicBezTo>
                    <a:close/>
                  </a:path>
                </a:pathLst>
              </a:custGeom>
              <a:solidFill>
                <a:schemeClr val="accent2">
                  <a:lumMod val="75000"/>
                </a:schemeClr>
              </a:solidFill>
              <a:ln>
                <a:noFill/>
              </a:ln>
            </p:spPr>
            <p:txBody>
              <a:bodyPr spcFirstLastPara="1" wrap="square" lIns="121900" tIns="121900" rIns="121900" bIns="121900" anchor="ctr" anchorCtr="0">
                <a:noAutofit/>
              </a:bodyPr>
              <a:lstStyle/>
              <a:p>
                <a:pPr algn="ctr"/>
                <a:endParaRPr sz="2400" dirty="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332" name="Google Shape;332;p19"/>
            <p:cNvSpPr/>
            <p:nvPr/>
          </p:nvSpPr>
          <p:spPr>
            <a:xfrm>
              <a:off x="4531593" y="3223679"/>
              <a:ext cx="77846" cy="77875"/>
            </a:xfrm>
            <a:custGeom>
              <a:avLst/>
              <a:gdLst/>
              <a:ahLst/>
              <a:cxnLst/>
              <a:rect l="l" t="t" r="r" b="b"/>
              <a:pathLst>
                <a:path w="2751" h="2752" extrusionOk="0">
                  <a:moveTo>
                    <a:pt x="1369" y="1"/>
                  </a:moveTo>
                  <a:cubicBezTo>
                    <a:pt x="619" y="1"/>
                    <a:pt x="0" y="620"/>
                    <a:pt x="0" y="1382"/>
                  </a:cubicBezTo>
                  <a:cubicBezTo>
                    <a:pt x="0" y="2132"/>
                    <a:pt x="619" y="2751"/>
                    <a:pt x="1369" y="2751"/>
                  </a:cubicBezTo>
                  <a:cubicBezTo>
                    <a:pt x="2131" y="2751"/>
                    <a:pt x="2751" y="2132"/>
                    <a:pt x="2751" y="1382"/>
                  </a:cubicBezTo>
                  <a:cubicBezTo>
                    <a:pt x="2751" y="620"/>
                    <a:pt x="2131" y="1"/>
                    <a:pt x="13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p>
              <a:pPr algn="ctr"/>
              <a:endParaRPr sz="24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33" name="Google Shape;333;p19"/>
          <p:cNvGrpSpPr/>
          <p:nvPr/>
        </p:nvGrpSpPr>
        <p:grpSpPr>
          <a:xfrm>
            <a:off x="7035359" y="2722972"/>
            <a:ext cx="1385379" cy="2213216"/>
            <a:chOff x="5276519" y="2042229"/>
            <a:chExt cx="1039034" cy="1659912"/>
          </a:xfrm>
        </p:grpSpPr>
        <p:sp>
          <p:nvSpPr>
            <p:cNvPr id="334" name="Google Shape;334;p19"/>
            <p:cNvSpPr/>
            <p:nvPr/>
          </p:nvSpPr>
          <p:spPr>
            <a:xfrm>
              <a:off x="5590533" y="3205483"/>
              <a:ext cx="218344" cy="466994"/>
            </a:xfrm>
            <a:custGeom>
              <a:avLst/>
              <a:gdLst/>
              <a:ahLst/>
              <a:cxnLst/>
              <a:rect l="l" t="t" r="r" b="b"/>
              <a:pathLst>
                <a:path w="7716" h="16503" extrusionOk="0">
                  <a:moveTo>
                    <a:pt x="7382" y="1"/>
                  </a:moveTo>
                  <a:cubicBezTo>
                    <a:pt x="7192" y="1"/>
                    <a:pt x="7037" y="156"/>
                    <a:pt x="7037" y="346"/>
                  </a:cubicBezTo>
                  <a:lnTo>
                    <a:pt x="7037" y="1703"/>
                  </a:lnTo>
                  <a:cubicBezTo>
                    <a:pt x="7037" y="1894"/>
                    <a:pt x="7192" y="2049"/>
                    <a:pt x="7382" y="2049"/>
                  </a:cubicBezTo>
                  <a:cubicBezTo>
                    <a:pt x="7573" y="2049"/>
                    <a:pt x="7716" y="1894"/>
                    <a:pt x="7716" y="1703"/>
                  </a:cubicBezTo>
                  <a:lnTo>
                    <a:pt x="7716" y="346"/>
                  </a:lnTo>
                  <a:cubicBezTo>
                    <a:pt x="7716" y="156"/>
                    <a:pt x="7573" y="1"/>
                    <a:pt x="7382" y="1"/>
                  </a:cubicBezTo>
                  <a:close/>
                  <a:moveTo>
                    <a:pt x="7382" y="3073"/>
                  </a:moveTo>
                  <a:cubicBezTo>
                    <a:pt x="7192" y="3073"/>
                    <a:pt x="7037" y="3227"/>
                    <a:pt x="7037" y="3406"/>
                  </a:cubicBezTo>
                  <a:lnTo>
                    <a:pt x="7037" y="4775"/>
                  </a:lnTo>
                  <a:cubicBezTo>
                    <a:pt x="7037" y="4966"/>
                    <a:pt x="7192" y="5121"/>
                    <a:pt x="7382" y="5121"/>
                  </a:cubicBezTo>
                  <a:cubicBezTo>
                    <a:pt x="7573" y="5121"/>
                    <a:pt x="7716" y="4966"/>
                    <a:pt x="7716" y="4775"/>
                  </a:cubicBezTo>
                  <a:lnTo>
                    <a:pt x="7716" y="3406"/>
                  </a:lnTo>
                  <a:cubicBezTo>
                    <a:pt x="7716" y="3227"/>
                    <a:pt x="7573" y="3073"/>
                    <a:pt x="7382" y="3073"/>
                  </a:cubicBezTo>
                  <a:close/>
                  <a:moveTo>
                    <a:pt x="7382" y="6144"/>
                  </a:moveTo>
                  <a:cubicBezTo>
                    <a:pt x="7192" y="6144"/>
                    <a:pt x="7037" y="6299"/>
                    <a:pt x="7037" y="6478"/>
                  </a:cubicBezTo>
                  <a:lnTo>
                    <a:pt x="7037" y="7847"/>
                  </a:lnTo>
                  <a:cubicBezTo>
                    <a:pt x="7037" y="8038"/>
                    <a:pt x="7192" y="8192"/>
                    <a:pt x="7382" y="8192"/>
                  </a:cubicBezTo>
                  <a:cubicBezTo>
                    <a:pt x="7573" y="8192"/>
                    <a:pt x="7716" y="8038"/>
                    <a:pt x="7716" y="7847"/>
                  </a:cubicBezTo>
                  <a:lnTo>
                    <a:pt x="7716" y="6478"/>
                  </a:lnTo>
                  <a:cubicBezTo>
                    <a:pt x="7716" y="6299"/>
                    <a:pt x="7573" y="6144"/>
                    <a:pt x="7382" y="6144"/>
                  </a:cubicBezTo>
                  <a:close/>
                  <a:moveTo>
                    <a:pt x="7382" y="9216"/>
                  </a:moveTo>
                  <a:cubicBezTo>
                    <a:pt x="7192" y="9216"/>
                    <a:pt x="7037" y="9371"/>
                    <a:pt x="7037" y="9550"/>
                  </a:cubicBezTo>
                  <a:lnTo>
                    <a:pt x="7037" y="10919"/>
                  </a:lnTo>
                  <a:cubicBezTo>
                    <a:pt x="7037" y="11109"/>
                    <a:pt x="7192" y="11264"/>
                    <a:pt x="7382" y="11264"/>
                  </a:cubicBezTo>
                  <a:cubicBezTo>
                    <a:pt x="7573" y="11264"/>
                    <a:pt x="7716" y="11109"/>
                    <a:pt x="7716" y="10919"/>
                  </a:cubicBezTo>
                  <a:lnTo>
                    <a:pt x="7716" y="9550"/>
                  </a:lnTo>
                  <a:cubicBezTo>
                    <a:pt x="7716" y="9371"/>
                    <a:pt x="7573" y="9216"/>
                    <a:pt x="7382" y="9216"/>
                  </a:cubicBezTo>
                  <a:close/>
                  <a:moveTo>
                    <a:pt x="7382" y="12288"/>
                  </a:moveTo>
                  <a:cubicBezTo>
                    <a:pt x="7192" y="12288"/>
                    <a:pt x="7037" y="12431"/>
                    <a:pt x="7037" y="12621"/>
                  </a:cubicBezTo>
                  <a:lnTo>
                    <a:pt x="7037" y="13991"/>
                  </a:lnTo>
                  <a:cubicBezTo>
                    <a:pt x="7037" y="14181"/>
                    <a:pt x="7192" y="14336"/>
                    <a:pt x="7382" y="14336"/>
                  </a:cubicBezTo>
                  <a:cubicBezTo>
                    <a:pt x="7573" y="14336"/>
                    <a:pt x="7716" y="14181"/>
                    <a:pt x="7716" y="13991"/>
                  </a:cubicBezTo>
                  <a:lnTo>
                    <a:pt x="7716" y="12621"/>
                  </a:lnTo>
                  <a:cubicBezTo>
                    <a:pt x="7716" y="12431"/>
                    <a:pt x="7573" y="12288"/>
                    <a:pt x="7382" y="12288"/>
                  </a:cubicBezTo>
                  <a:close/>
                  <a:moveTo>
                    <a:pt x="346" y="15824"/>
                  </a:moveTo>
                  <a:cubicBezTo>
                    <a:pt x="155" y="15824"/>
                    <a:pt x="1" y="15979"/>
                    <a:pt x="1" y="16169"/>
                  </a:cubicBezTo>
                  <a:cubicBezTo>
                    <a:pt x="1" y="16348"/>
                    <a:pt x="155" y="16503"/>
                    <a:pt x="346" y="16503"/>
                  </a:cubicBezTo>
                  <a:lnTo>
                    <a:pt x="1703" y="16503"/>
                  </a:lnTo>
                  <a:cubicBezTo>
                    <a:pt x="1894" y="16503"/>
                    <a:pt x="2048" y="16348"/>
                    <a:pt x="2048" y="16169"/>
                  </a:cubicBezTo>
                  <a:cubicBezTo>
                    <a:pt x="2048" y="15979"/>
                    <a:pt x="1894" y="15824"/>
                    <a:pt x="1703" y="15824"/>
                  </a:cubicBezTo>
                  <a:close/>
                  <a:moveTo>
                    <a:pt x="3418" y="15824"/>
                  </a:moveTo>
                  <a:cubicBezTo>
                    <a:pt x="3227" y="15824"/>
                    <a:pt x="3072" y="15979"/>
                    <a:pt x="3072" y="16169"/>
                  </a:cubicBezTo>
                  <a:cubicBezTo>
                    <a:pt x="3072" y="16348"/>
                    <a:pt x="3227" y="16503"/>
                    <a:pt x="3418" y="16503"/>
                  </a:cubicBezTo>
                  <a:lnTo>
                    <a:pt x="4775" y="16503"/>
                  </a:lnTo>
                  <a:cubicBezTo>
                    <a:pt x="4965" y="16503"/>
                    <a:pt x="5120" y="16348"/>
                    <a:pt x="5120" y="16169"/>
                  </a:cubicBezTo>
                  <a:cubicBezTo>
                    <a:pt x="5120" y="15979"/>
                    <a:pt x="4965" y="15824"/>
                    <a:pt x="4775" y="15824"/>
                  </a:cubicBezTo>
                  <a:close/>
                  <a:moveTo>
                    <a:pt x="7382" y="15360"/>
                  </a:moveTo>
                  <a:cubicBezTo>
                    <a:pt x="7192" y="15360"/>
                    <a:pt x="7037" y="15503"/>
                    <a:pt x="7037" y="15693"/>
                  </a:cubicBezTo>
                  <a:lnTo>
                    <a:pt x="7037" y="15824"/>
                  </a:lnTo>
                  <a:lnTo>
                    <a:pt x="6489" y="15824"/>
                  </a:lnTo>
                  <a:cubicBezTo>
                    <a:pt x="6299" y="15824"/>
                    <a:pt x="6144" y="15979"/>
                    <a:pt x="6144" y="16169"/>
                  </a:cubicBezTo>
                  <a:cubicBezTo>
                    <a:pt x="6144" y="16348"/>
                    <a:pt x="6299" y="16503"/>
                    <a:pt x="6489" y="16503"/>
                  </a:cubicBezTo>
                  <a:lnTo>
                    <a:pt x="7716" y="16503"/>
                  </a:lnTo>
                  <a:lnTo>
                    <a:pt x="7716" y="15693"/>
                  </a:lnTo>
                  <a:cubicBezTo>
                    <a:pt x="7716" y="15503"/>
                    <a:pt x="7573" y="15360"/>
                    <a:pt x="7382" y="1536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335" name="Google Shape;335;p19"/>
            <p:cNvGrpSpPr/>
            <p:nvPr/>
          </p:nvGrpSpPr>
          <p:grpSpPr>
            <a:xfrm>
              <a:off x="5276519" y="2042229"/>
              <a:ext cx="1039034" cy="1155216"/>
              <a:chOff x="5276519" y="2042229"/>
              <a:chExt cx="1039034" cy="1155216"/>
            </a:xfrm>
          </p:grpSpPr>
          <p:sp>
            <p:nvSpPr>
              <p:cNvPr id="336" name="Google Shape;336;p19"/>
              <p:cNvSpPr/>
              <p:nvPr/>
            </p:nvSpPr>
            <p:spPr>
              <a:xfrm>
                <a:off x="5356159" y="2107307"/>
                <a:ext cx="879642" cy="896401"/>
              </a:xfrm>
              <a:custGeom>
                <a:avLst/>
                <a:gdLst/>
                <a:ahLst/>
                <a:cxnLst/>
                <a:rect l="l" t="t" r="r" b="b"/>
                <a:pathLst>
                  <a:path w="23313" h="23313" extrusionOk="0">
                    <a:moveTo>
                      <a:pt x="11657" y="0"/>
                    </a:moveTo>
                    <a:cubicBezTo>
                      <a:pt x="5227" y="0"/>
                      <a:pt x="1" y="5215"/>
                      <a:pt x="1" y="11656"/>
                    </a:cubicBezTo>
                    <a:cubicBezTo>
                      <a:pt x="1" y="18097"/>
                      <a:pt x="5227" y="23312"/>
                      <a:pt x="11657" y="23312"/>
                    </a:cubicBezTo>
                    <a:cubicBezTo>
                      <a:pt x="18098" y="23312"/>
                      <a:pt x="23313" y="18097"/>
                      <a:pt x="23313" y="11656"/>
                    </a:cubicBezTo>
                    <a:cubicBezTo>
                      <a:pt x="23313" y="5215"/>
                      <a:pt x="18098" y="0"/>
                      <a:pt x="11657" y="0"/>
                    </a:cubicBezTo>
                    <a:close/>
                  </a:path>
                </a:pathLst>
              </a:custGeom>
              <a:solidFill>
                <a:schemeClr val="tx2"/>
              </a:solidFill>
              <a:ln>
                <a:noFill/>
              </a:ln>
            </p:spPr>
            <p:txBody>
              <a:bodyPr spcFirstLastPara="1" wrap="square" lIns="121900" tIns="121900" rIns="121900" bIns="121900" anchor="ctr" anchorCtr="0">
                <a:noAutofit/>
              </a:bodyPr>
              <a:lstStyle/>
              <a:p>
                <a:pPr algn="ctr"/>
                <a:r>
                  <a:rPr lang="en-US" sz="1600" dirty="0">
                    <a:solidFill>
                      <a:srgbClr val="FFFFFF"/>
                    </a:solidFill>
                    <a:latin typeface="Fira Sans Extra Condensed Medium"/>
                    <a:ea typeface="Fira Sans Extra Condensed Medium"/>
                    <a:cs typeface="Fira Sans Extra Condensed Medium"/>
                    <a:sym typeface="Fira Sans Extra Condensed Medium"/>
                  </a:rPr>
                  <a:t>Clustering</a:t>
                </a:r>
              </a:p>
            </p:txBody>
          </p:sp>
          <p:sp>
            <p:nvSpPr>
              <p:cNvPr id="337" name="Google Shape;337;p19"/>
              <p:cNvSpPr/>
              <p:nvPr/>
            </p:nvSpPr>
            <p:spPr>
              <a:xfrm>
                <a:off x="5760009" y="3118580"/>
                <a:ext cx="78865" cy="78865"/>
              </a:xfrm>
              <a:custGeom>
                <a:avLst/>
                <a:gdLst/>
                <a:ahLst/>
                <a:cxnLst/>
                <a:rect l="l" t="t" r="r" b="b"/>
                <a:pathLst>
                  <a:path w="2787" h="2787" extrusionOk="0">
                    <a:moveTo>
                      <a:pt x="1393" y="0"/>
                    </a:moveTo>
                    <a:cubicBezTo>
                      <a:pt x="620" y="0"/>
                      <a:pt x="0" y="619"/>
                      <a:pt x="0" y="1393"/>
                    </a:cubicBezTo>
                    <a:cubicBezTo>
                      <a:pt x="0" y="2155"/>
                      <a:pt x="620" y="2786"/>
                      <a:pt x="1393" y="2786"/>
                    </a:cubicBezTo>
                    <a:cubicBezTo>
                      <a:pt x="2155" y="2786"/>
                      <a:pt x="2786" y="2155"/>
                      <a:pt x="2786" y="1393"/>
                    </a:cubicBezTo>
                    <a:cubicBezTo>
                      <a:pt x="2786" y="619"/>
                      <a:pt x="2155" y="0"/>
                      <a:pt x="1393" y="0"/>
                    </a:cubicBezTo>
                    <a:close/>
                  </a:path>
                </a:pathLst>
              </a:custGeom>
              <a:solidFill>
                <a:schemeClr val="tx2"/>
              </a:solidFill>
              <a:ln>
                <a:noFill/>
              </a:ln>
            </p:spPr>
            <p:txBody>
              <a:bodyPr spcFirstLastPara="1" wrap="square" lIns="121900" tIns="121900" rIns="121900" bIns="121900" anchor="ctr" anchorCtr="0">
                <a:noAutofit/>
              </a:bodyPr>
              <a:lstStyle/>
              <a:p>
                <a:pPr algn="ctr"/>
                <a:endParaRPr sz="2400">
                  <a:solidFill>
                    <a:srgbClr val="FFFFFF"/>
                  </a:solidFill>
                  <a:latin typeface="Fira Sans Extra Condensed Medium"/>
                  <a:ea typeface="Fira Sans Extra Condensed Medium"/>
                  <a:cs typeface="Fira Sans Extra Condensed Medium"/>
                  <a:sym typeface="Fira Sans Extra Condensed Medium"/>
                </a:endParaRPr>
              </a:p>
            </p:txBody>
          </p:sp>
          <p:sp>
            <p:nvSpPr>
              <p:cNvPr id="338" name="Google Shape;338;p19"/>
              <p:cNvSpPr/>
              <p:nvPr/>
            </p:nvSpPr>
            <p:spPr>
              <a:xfrm>
                <a:off x="5276519" y="2042229"/>
                <a:ext cx="1039034" cy="1027320"/>
              </a:xfrm>
              <a:custGeom>
                <a:avLst/>
                <a:gdLst/>
                <a:ahLst/>
                <a:cxnLst/>
                <a:rect l="l" t="t" r="r" b="b"/>
                <a:pathLst>
                  <a:path w="28897" h="28874" extrusionOk="0">
                    <a:moveTo>
                      <a:pt x="13833" y="0"/>
                    </a:moveTo>
                    <a:cubicBezTo>
                      <a:pt x="13826" y="0"/>
                      <a:pt x="13819" y="0"/>
                      <a:pt x="13812" y="1"/>
                    </a:cubicBezTo>
                    <a:cubicBezTo>
                      <a:pt x="13347" y="25"/>
                      <a:pt x="12871" y="60"/>
                      <a:pt x="12419" y="132"/>
                    </a:cubicBezTo>
                    <a:cubicBezTo>
                      <a:pt x="12228" y="156"/>
                      <a:pt x="12097" y="322"/>
                      <a:pt x="12121" y="513"/>
                    </a:cubicBezTo>
                    <a:cubicBezTo>
                      <a:pt x="12145" y="680"/>
                      <a:pt x="12300" y="811"/>
                      <a:pt x="12466" y="811"/>
                    </a:cubicBezTo>
                    <a:cubicBezTo>
                      <a:pt x="12478" y="811"/>
                      <a:pt x="12490" y="811"/>
                      <a:pt x="12514" y="799"/>
                    </a:cubicBezTo>
                    <a:cubicBezTo>
                      <a:pt x="12954" y="739"/>
                      <a:pt x="13395" y="703"/>
                      <a:pt x="13836" y="680"/>
                    </a:cubicBezTo>
                    <a:cubicBezTo>
                      <a:pt x="14026" y="680"/>
                      <a:pt x="14169" y="513"/>
                      <a:pt x="14169" y="322"/>
                    </a:cubicBezTo>
                    <a:cubicBezTo>
                      <a:pt x="14157" y="139"/>
                      <a:pt x="14003" y="0"/>
                      <a:pt x="13833" y="0"/>
                    </a:cubicBezTo>
                    <a:close/>
                    <a:moveTo>
                      <a:pt x="15529" y="24"/>
                    </a:moveTo>
                    <a:cubicBezTo>
                      <a:pt x="15359" y="24"/>
                      <a:pt x="15204" y="163"/>
                      <a:pt x="15193" y="346"/>
                    </a:cubicBezTo>
                    <a:cubicBezTo>
                      <a:pt x="15169" y="525"/>
                      <a:pt x="15312" y="691"/>
                      <a:pt x="15502" y="703"/>
                    </a:cubicBezTo>
                    <a:cubicBezTo>
                      <a:pt x="15943" y="739"/>
                      <a:pt x="16383" y="799"/>
                      <a:pt x="16824" y="870"/>
                    </a:cubicBezTo>
                    <a:cubicBezTo>
                      <a:pt x="16836" y="882"/>
                      <a:pt x="16860" y="882"/>
                      <a:pt x="16884" y="882"/>
                    </a:cubicBezTo>
                    <a:cubicBezTo>
                      <a:pt x="17038" y="882"/>
                      <a:pt x="17193" y="763"/>
                      <a:pt x="17217" y="596"/>
                    </a:cubicBezTo>
                    <a:cubicBezTo>
                      <a:pt x="17253" y="406"/>
                      <a:pt x="17122" y="227"/>
                      <a:pt x="16943" y="203"/>
                    </a:cubicBezTo>
                    <a:cubicBezTo>
                      <a:pt x="16479" y="120"/>
                      <a:pt x="16014" y="60"/>
                      <a:pt x="15550" y="25"/>
                    </a:cubicBezTo>
                    <a:cubicBezTo>
                      <a:pt x="15543" y="24"/>
                      <a:pt x="15536" y="24"/>
                      <a:pt x="15529" y="24"/>
                    </a:cubicBezTo>
                    <a:close/>
                    <a:moveTo>
                      <a:pt x="10791" y="466"/>
                    </a:moveTo>
                    <a:cubicBezTo>
                      <a:pt x="10762" y="466"/>
                      <a:pt x="10733" y="469"/>
                      <a:pt x="10704" y="477"/>
                    </a:cubicBezTo>
                    <a:cubicBezTo>
                      <a:pt x="10264" y="596"/>
                      <a:pt x="9811" y="739"/>
                      <a:pt x="9371" y="906"/>
                    </a:cubicBezTo>
                    <a:cubicBezTo>
                      <a:pt x="9204" y="965"/>
                      <a:pt x="9109" y="1168"/>
                      <a:pt x="9180" y="1346"/>
                    </a:cubicBezTo>
                    <a:cubicBezTo>
                      <a:pt x="9228" y="1477"/>
                      <a:pt x="9359" y="1561"/>
                      <a:pt x="9490" y="1561"/>
                    </a:cubicBezTo>
                    <a:cubicBezTo>
                      <a:pt x="9537" y="1561"/>
                      <a:pt x="9573" y="1561"/>
                      <a:pt x="9621" y="1537"/>
                    </a:cubicBezTo>
                    <a:cubicBezTo>
                      <a:pt x="10026" y="1382"/>
                      <a:pt x="10454" y="1251"/>
                      <a:pt x="10883" y="1132"/>
                    </a:cubicBezTo>
                    <a:cubicBezTo>
                      <a:pt x="11061" y="1084"/>
                      <a:pt x="11169" y="894"/>
                      <a:pt x="11121" y="715"/>
                    </a:cubicBezTo>
                    <a:cubicBezTo>
                      <a:pt x="11081" y="565"/>
                      <a:pt x="10940" y="466"/>
                      <a:pt x="10791" y="466"/>
                    </a:cubicBezTo>
                    <a:close/>
                    <a:moveTo>
                      <a:pt x="18532" y="592"/>
                    </a:moveTo>
                    <a:cubicBezTo>
                      <a:pt x="18388" y="592"/>
                      <a:pt x="18256" y="689"/>
                      <a:pt x="18217" y="834"/>
                    </a:cubicBezTo>
                    <a:cubicBezTo>
                      <a:pt x="18158" y="1013"/>
                      <a:pt x="18265" y="1203"/>
                      <a:pt x="18443" y="1263"/>
                    </a:cubicBezTo>
                    <a:cubicBezTo>
                      <a:pt x="18860" y="1382"/>
                      <a:pt x="19289" y="1537"/>
                      <a:pt x="19693" y="1703"/>
                    </a:cubicBezTo>
                    <a:cubicBezTo>
                      <a:pt x="19741" y="1727"/>
                      <a:pt x="19777" y="1727"/>
                      <a:pt x="19824" y="1727"/>
                    </a:cubicBezTo>
                    <a:cubicBezTo>
                      <a:pt x="19955" y="1727"/>
                      <a:pt x="20086" y="1656"/>
                      <a:pt x="20134" y="1513"/>
                    </a:cubicBezTo>
                    <a:cubicBezTo>
                      <a:pt x="20217" y="1346"/>
                      <a:pt x="20134" y="1144"/>
                      <a:pt x="19955" y="1072"/>
                    </a:cubicBezTo>
                    <a:cubicBezTo>
                      <a:pt x="19527" y="894"/>
                      <a:pt x="19086" y="739"/>
                      <a:pt x="18634" y="608"/>
                    </a:cubicBezTo>
                    <a:cubicBezTo>
                      <a:pt x="18600" y="597"/>
                      <a:pt x="18566" y="592"/>
                      <a:pt x="18532" y="592"/>
                    </a:cubicBezTo>
                    <a:close/>
                    <a:moveTo>
                      <a:pt x="7925" y="1573"/>
                    </a:moveTo>
                    <a:cubicBezTo>
                      <a:pt x="7874" y="1573"/>
                      <a:pt x="7823" y="1584"/>
                      <a:pt x="7775" y="1608"/>
                    </a:cubicBezTo>
                    <a:cubicBezTo>
                      <a:pt x="7370" y="1823"/>
                      <a:pt x="6966" y="2061"/>
                      <a:pt x="6573" y="2323"/>
                    </a:cubicBezTo>
                    <a:cubicBezTo>
                      <a:pt x="6418" y="2418"/>
                      <a:pt x="6370" y="2632"/>
                      <a:pt x="6477" y="2787"/>
                    </a:cubicBezTo>
                    <a:cubicBezTo>
                      <a:pt x="6537" y="2894"/>
                      <a:pt x="6644" y="2942"/>
                      <a:pt x="6763" y="2942"/>
                    </a:cubicBezTo>
                    <a:cubicBezTo>
                      <a:pt x="6823" y="2942"/>
                      <a:pt x="6894" y="2930"/>
                      <a:pt x="6942" y="2894"/>
                    </a:cubicBezTo>
                    <a:cubicBezTo>
                      <a:pt x="7323" y="2644"/>
                      <a:pt x="7704" y="2418"/>
                      <a:pt x="8097" y="2215"/>
                    </a:cubicBezTo>
                    <a:cubicBezTo>
                      <a:pt x="8263" y="2132"/>
                      <a:pt x="8323" y="1930"/>
                      <a:pt x="8240" y="1763"/>
                    </a:cubicBezTo>
                    <a:cubicBezTo>
                      <a:pt x="8180" y="1644"/>
                      <a:pt x="8053" y="1573"/>
                      <a:pt x="7925" y="1573"/>
                    </a:cubicBezTo>
                    <a:close/>
                    <a:moveTo>
                      <a:pt x="21359" y="1789"/>
                    </a:moveTo>
                    <a:cubicBezTo>
                      <a:pt x="21240" y="1789"/>
                      <a:pt x="21127" y="1853"/>
                      <a:pt x="21063" y="1965"/>
                    </a:cubicBezTo>
                    <a:cubicBezTo>
                      <a:pt x="20967" y="2132"/>
                      <a:pt x="21027" y="2335"/>
                      <a:pt x="21194" y="2430"/>
                    </a:cubicBezTo>
                    <a:cubicBezTo>
                      <a:pt x="21575" y="2644"/>
                      <a:pt x="21956" y="2882"/>
                      <a:pt x="22313" y="3144"/>
                    </a:cubicBezTo>
                    <a:cubicBezTo>
                      <a:pt x="22372" y="3180"/>
                      <a:pt x="22444" y="3204"/>
                      <a:pt x="22515" y="3204"/>
                    </a:cubicBezTo>
                    <a:cubicBezTo>
                      <a:pt x="22622" y="3204"/>
                      <a:pt x="22730" y="3156"/>
                      <a:pt x="22789" y="3061"/>
                    </a:cubicBezTo>
                    <a:cubicBezTo>
                      <a:pt x="22896" y="2906"/>
                      <a:pt x="22860" y="2692"/>
                      <a:pt x="22706" y="2585"/>
                    </a:cubicBezTo>
                    <a:cubicBezTo>
                      <a:pt x="22325" y="2311"/>
                      <a:pt x="21932" y="2061"/>
                      <a:pt x="21527" y="1834"/>
                    </a:cubicBezTo>
                    <a:cubicBezTo>
                      <a:pt x="21473" y="1804"/>
                      <a:pt x="21415" y="1789"/>
                      <a:pt x="21359" y="1789"/>
                    </a:cubicBezTo>
                    <a:close/>
                    <a:moveTo>
                      <a:pt x="5396" y="3277"/>
                    </a:moveTo>
                    <a:cubicBezTo>
                      <a:pt x="5315" y="3277"/>
                      <a:pt x="5233" y="3304"/>
                      <a:pt x="5168" y="3358"/>
                    </a:cubicBezTo>
                    <a:cubicBezTo>
                      <a:pt x="4811" y="3656"/>
                      <a:pt x="4465" y="3978"/>
                      <a:pt x="4144" y="4311"/>
                    </a:cubicBezTo>
                    <a:cubicBezTo>
                      <a:pt x="4013" y="4442"/>
                      <a:pt x="4013" y="4656"/>
                      <a:pt x="4156" y="4787"/>
                    </a:cubicBezTo>
                    <a:cubicBezTo>
                      <a:pt x="4215" y="4859"/>
                      <a:pt x="4299" y="4882"/>
                      <a:pt x="4394" y="4882"/>
                    </a:cubicBezTo>
                    <a:cubicBezTo>
                      <a:pt x="4477" y="4882"/>
                      <a:pt x="4561" y="4847"/>
                      <a:pt x="4632" y="4787"/>
                    </a:cubicBezTo>
                    <a:cubicBezTo>
                      <a:pt x="4942" y="4466"/>
                      <a:pt x="5275" y="4168"/>
                      <a:pt x="5608" y="3882"/>
                    </a:cubicBezTo>
                    <a:cubicBezTo>
                      <a:pt x="5751" y="3763"/>
                      <a:pt x="5775" y="3549"/>
                      <a:pt x="5656" y="3394"/>
                    </a:cubicBezTo>
                    <a:cubicBezTo>
                      <a:pt x="5591" y="3316"/>
                      <a:pt x="5494" y="3277"/>
                      <a:pt x="5396" y="3277"/>
                    </a:cubicBezTo>
                    <a:close/>
                    <a:moveTo>
                      <a:pt x="23845" y="3577"/>
                    </a:moveTo>
                    <a:cubicBezTo>
                      <a:pt x="23752" y="3577"/>
                      <a:pt x="23662" y="3616"/>
                      <a:pt x="23599" y="3692"/>
                    </a:cubicBezTo>
                    <a:cubicBezTo>
                      <a:pt x="23468" y="3835"/>
                      <a:pt x="23480" y="4049"/>
                      <a:pt x="23622" y="4168"/>
                    </a:cubicBezTo>
                    <a:cubicBezTo>
                      <a:pt x="23956" y="4466"/>
                      <a:pt x="24265" y="4787"/>
                      <a:pt x="24575" y="5109"/>
                    </a:cubicBezTo>
                    <a:cubicBezTo>
                      <a:pt x="24635" y="5180"/>
                      <a:pt x="24730" y="5216"/>
                      <a:pt x="24825" y="5216"/>
                    </a:cubicBezTo>
                    <a:cubicBezTo>
                      <a:pt x="24908" y="5216"/>
                      <a:pt x="24992" y="5192"/>
                      <a:pt x="25051" y="5132"/>
                    </a:cubicBezTo>
                    <a:cubicBezTo>
                      <a:pt x="25194" y="5001"/>
                      <a:pt x="25194" y="4787"/>
                      <a:pt x="25075" y="4644"/>
                    </a:cubicBezTo>
                    <a:cubicBezTo>
                      <a:pt x="24754" y="4299"/>
                      <a:pt x="24420" y="3978"/>
                      <a:pt x="24075" y="3668"/>
                    </a:cubicBezTo>
                    <a:cubicBezTo>
                      <a:pt x="24008" y="3607"/>
                      <a:pt x="23926" y="3577"/>
                      <a:pt x="23845" y="3577"/>
                    </a:cubicBezTo>
                    <a:close/>
                    <a:moveTo>
                      <a:pt x="3268" y="5489"/>
                    </a:moveTo>
                    <a:cubicBezTo>
                      <a:pt x="3164" y="5489"/>
                      <a:pt x="3064" y="5536"/>
                      <a:pt x="3001" y="5621"/>
                    </a:cubicBezTo>
                    <a:cubicBezTo>
                      <a:pt x="2715" y="5990"/>
                      <a:pt x="2441" y="6371"/>
                      <a:pt x="2203" y="6764"/>
                    </a:cubicBezTo>
                    <a:cubicBezTo>
                      <a:pt x="2096" y="6930"/>
                      <a:pt x="2144" y="7145"/>
                      <a:pt x="2310" y="7240"/>
                    </a:cubicBezTo>
                    <a:cubicBezTo>
                      <a:pt x="2370" y="7276"/>
                      <a:pt x="2429" y="7287"/>
                      <a:pt x="2489" y="7287"/>
                    </a:cubicBezTo>
                    <a:cubicBezTo>
                      <a:pt x="2608" y="7287"/>
                      <a:pt x="2715" y="7240"/>
                      <a:pt x="2775" y="7133"/>
                    </a:cubicBezTo>
                    <a:cubicBezTo>
                      <a:pt x="3013" y="6752"/>
                      <a:pt x="3275" y="6395"/>
                      <a:pt x="3537" y="6037"/>
                    </a:cubicBezTo>
                    <a:cubicBezTo>
                      <a:pt x="3656" y="5894"/>
                      <a:pt x="3632" y="5680"/>
                      <a:pt x="3477" y="5561"/>
                    </a:cubicBezTo>
                    <a:cubicBezTo>
                      <a:pt x="3414" y="5512"/>
                      <a:pt x="3340" y="5489"/>
                      <a:pt x="3268" y="5489"/>
                    </a:cubicBezTo>
                    <a:close/>
                    <a:moveTo>
                      <a:pt x="25891" y="5857"/>
                    </a:moveTo>
                    <a:cubicBezTo>
                      <a:pt x="25823" y="5857"/>
                      <a:pt x="25754" y="5877"/>
                      <a:pt x="25694" y="5918"/>
                    </a:cubicBezTo>
                    <a:cubicBezTo>
                      <a:pt x="25551" y="6025"/>
                      <a:pt x="25516" y="6240"/>
                      <a:pt x="25623" y="6395"/>
                    </a:cubicBezTo>
                    <a:cubicBezTo>
                      <a:pt x="25885" y="6752"/>
                      <a:pt x="26123" y="7133"/>
                      <a:pt x="26349" y="7514"/>
                    </a:cubicBezTo>
                    <a:cubicBezTo>
                      <a:pt x="26409" y="7621"/>
                      <a:pt x="26528" y="7680"/>
                      <a:pt x="26647" y="7680"/>
                    </a:cubicBezTo>
                    <a:cubicBezTo>
                      <a:pt x="26706" y="7680"/>
                      <a:pt x="26754" y="7668"/>
                      <a:pt x="26813" y="7633"/>
                    </a:cubicBezTo>
                    <a:cubicBezTo>
                      <a:pt x="26980" y="7538"/>
                      <a:pt x="27028" y="7335"/>
                      <a:pt x="26932" y="7168"/>
                    </a:cubicBezTo>
                    <a:cubicBezTo>
                      <a:pt x="26706" y="6764"/>
                      <a:pt x="26444" y="6371"/>
                      <a:pt x="26170" y="6002"/>
                    </a:cubicBezTo>
                    <a:cubicBezTo>
                      <a:pt x="26105" y="5907"/>
                      <a:pt x="25999" y="5857"/>
                      <a:pt x="25891" y="5857"/>
                    </a:cubicBezTo>
                    <a:close/>
                    <a:moveTo>
                      <a:pt x="1680" y="8105"/>
                    </a:moveTo>
                    <a:cubicBezTo>
                      <a:pt x="1547" y="8105"/>
                      <a:pt x="1422" y="8176"/>
                      <a:pt x="1370" y="8300"/>
                    </a:cubicBezTo>
                    <a:cubicBezTo>
                      <a:pt x="1167" y="8716"/>
                      <a:pt x="989" y="9157"/>
                      <a:pt x="834" y="9597"/>
                    </a:cubicBezTo>
                    <a:cubicBezTo>
                      <a:pt x="774" y="9776"/>
                      <a:pt x="858" y="9966"/>
                      <a:pt x="1036" y="10026"/>
                    </a:cubicBezTo>
                    <a:cubicBezTo>
                      <a:pt x="1072" y="10038"/>
                      <a:pt x="1120" y="10050"/>
                      <a:pt x="1155" y="10050"/>
                    </a:cubicBezTo>
                    <a:cubicBezTo>
                      <a:pt x="1298" y="10050"/>
                      <a:pt x="1429" y="9966"/>
                      <a:pt x="1477" y="9824"/>
                    </a:cubicBezTo>
                    <a:cubicBezTo>
                      <a:pt x="1620" y="9407"/>
                      <a:pt x="1798" y="8990"/>
                      <a:pt x="1977" y="8597"/>
                    </a:cubicBezTo>
                    <a:cubicBezTo>
                      <a:pt x="2060" y="8419"/>
                      <a:pt x="1989" y="8216"/>
                      <a:pt x="1822" y="8133"/>
                    </a:cubicBezTo>
                    <a:cubicBezTo>
                      <a:pt x="1775" y="8114"/>
                      <a:pt x="1727" y="8105"/>
                      <a:pt x="1680" y="8105"/>
                    </a:cubicBezTo>
                    <a:close/>
                    <a:moveTo>
                      <a:pt x="27411" y="8522"/>
                    </a:moveTo>
                    <a:cubicBezTo>
                      <a:pt x="27366" y="8522"/>
                      <a:pt x="27321" y="8531"/>
                      <a:pt x="27278" y="8550"/>
                    </a:cubicBezTo>
                    <a:cubicBezTo>
                      <a:pt x="27099" y="8621"/>
                      <a:pt x="27016" y="8823"/>
                      <a:pt x="27099" y="9002"/>
                    </a:cubicBezTo>
                    <a:cubicBezTo>
                      <a:pt x="27266" y="9407"/>
                      <a:pt x="27432" y="9824"/>
                      <a:pt x="27563" y="10240"/>
                    </a:cubicBezTo>
                    <a:cubicBezTo>
                      <a:pt x="27611" y="10383"/>
                      <a:pt x="27742" y="10478"/>
                      <a:pt x="27885" y="10478"/>
                    </a:cubicBezTo>
                    <a:cubicBezTo>
                      <a:pt x="27921" y="10478"/>
                      <a:pt x="27956" y="10478"/>
                      <a:pt x="27992" y="10466"/>
                    </a:cubicBezTo>
                    <a:cubicBezTo>
                      <a:pt x="28171" y="10407"/>
                      <a:pt x="28266" y="10216"/>
                      <a:pt x="28206" y="10038"/>
                    </a:cubicBezTo>
                    <a:cubicBezTo>
                      <a:pt x="28075" y="9597"/>
                      <a:pt x="27909" y="9157"/>
                      <a:pt x="27718" y="8728"/>
                    </a:cubicBezTo>
                    <a:cubicBezTo>
                      <a:pt x="27665" y="8596"/>
                      <a:pt x="27540" y="8522"/>
                      <a:pt x="27411" y="8522"/>
                    </a:cubicBezTo>
                    <a:close/>
                    <a:moveTo>
                      <a:pt x="682" y="11007"/>
                    </a:moveTo>
                    <a:cubicBezTo>
                      <a:pt x="528" y="11007"/>
                      <a:pt x="387" y="11110"/>
                      <a:pt x="346" y="11276"/>
                    </a:cubicBezTo>
                    <a:cubicBezTo>
                      <a:pt x="251" y="11729"/>
                      <a:pt x="167" y="12193"/>
                      <a:pt x="108" y="12645"/>
                    </a:cubicBezTo>
                    <a:cubicBezTo>
                      <a:pt x="84" y="12836"/>
                      <a:pt x="227" y="13002"/>
                      <a:pt x="405" y="13026"/>
                    </a:cubicBezTo>
                    <a:cubicBezTo>
                      <a:pt x="417" y="13038"/>
                      <a:pt x="441" y="13038"/>
                      <a:pt x="453" y="13038"/>
                    </a:cubicBezTo>
                    <a:cubicBezTo>
                      <a:pt x="620" y="13038"/>
                      <a:pt x="762" y="12907"/>
                      <a:pt x="786" y="12729"/>
                    </a:cubicBezTo>
                    <a:cubicBezTo>
                      <a:pt x="846" y="12300"/>
                      <a:pt x="917" y="11848"/>
                      <a:pt x="1013" y="11419"/>
                    </a:cubicBezTo>
                    <a:cubicBezTo>
                      <a:pt x="1060" y="11240"/>
                      <a:pt x="941" y="11050"/>
                      <a:pt x="751" y="11014"/>
                    </a:cubicBezTo>
                    <a:cubicBezTo>
                      <a:pt x="728" y="11010"/>
                      <a:pt x="705" y="11007"/>
                      <a:pt x="682" y="11007"/>
                    </a:cubicBezTo>
                    <a:close/>
                    <a:moveTo>
                      <a:pt x="28302" y="11449"/>
                    </a:moveTo>
                    <a:cubicBezTo>
                      <a:pt x="28282" y="11449"/>
                      <a:pt x="28262" y="11451"/>
                      <a:pt x="28242" y="11455"/>
                    </a:cubicBezTo>
                    <a:cubicBezTo>
                      <a:pt x="28052" y="11490"/>
                      <a:pt x="27933" y="11669"/>
                      <a:pt x="27968" y="11859"/>
                    </a:cubicBezTo>
                    <a:cubicBezTo>
                      <a:pt x="28052" y="12288"/>
                      <a:pt x="28111" y="12729"/>
                      <a:pt x="28159" y="13169"/>
                    </a:cubicBezTo>
                    <a:cubicBezTo>
                      <a:pt x="28171" y="13348"/>
                      <a:pt x="28314" y="13491"/>
                      <a:pt x="28492" y="13491"/>
                    </a:cubicBezTo>
                    <a:cubicBezTo>
                      <a:pt x="28504" y="13491"/>
                      <a:pt x="28516" y="13479"/>
                      <a:pt x="28528" y="13479"/>
                    </a:cubicBezTo>
                    <a:cubicBezTo>
                      <a:pt x="28706" y="13467"/>
                      <a:pt x="28849" y="13300"/>
                      <a:pt x="28837" y="13110"/>
                    </a:cubicBezTo>
                    <a:cubicBezTo>
                      <a:pt x="28790" y="12645"/>
                      <a:pt x="28730" y="12181"/>
                      <a:pt x="28635" y="11729"/>
                    </a:cubicBezTo>
                    <a:cubicBezTo>
                      <a:pt x="28603" y="11570"/>
                      <a:pt x="28459" y="11449"/>
                      <a:pt x="28302" y="11449"/>
                    </a:cubicBezTo>
                    <a:close/>
                    <a:moveTo>
                      <a:pt x="346" y="14050"/>
                    </a:moveTo>
                    <a:cubicBezTo>
                      <a:pt x="155" y="14050"/>
                      <a:pt x="0" y="14205"/>
                      <a:pt x="0" y="14396"/>
                    </a:cubicBezTo>
                    <a:lnTo>
                      <a:pt x="0" y="14431"/>
                    </a:lnTo>
                    <a:cubicBezTo>
                      <a:pt x="0" y="14884"/>
                      <a:pt x="24" y="15336"/>
                      <a:pt x="60" y="15789"/>
                    </a:cubicBezTo>
                    <a:cubicBezTo>
                      <a:pt x="84" y="15967"/>
                      <a:pt x="227" y="16098"/>
                      <a:pt x="405" y="16098"/>
                    </a:cubicBezTo>
                    <a:lnTo>
                      <a:pt x="441" y="16098"/>
                    </a:lnTo>
                    <a:cubicBezTo>
                      <a:pt x="620" y="16074"/>
                      <a:pt x="762" y="15908"/>
                      <a:pt x="751" y="15729"/>
                    </a:cubicBezTo>
                    <a:cubicBezTo>
                      <a:pt x="703" y="15300"/>
                      <a:pt x="691" y="14860"/>
                      <a:pt x="691" y="14431"/>
                    </a:cubicBezTo>
                    <a:lnTo>
                      <a:pt x="691" y="14396"/>
                    </a:lnTo>
                    <a:cubicBezTo>
                      <a:pt x="691" y="14205"/>
                      <a:pt x="536" y="14050"/>
                      <a:pt x="346" y="14050"/>
                    </a:cubicBezTo>
                    <a:close/>
                    <a:moveTo>
                      <a:pt x="28552" y="14086"/>
                    </a:moveTo>
                    <a:cubicBezTo>
                      <a:pt x="28361" y="14086"/>
                      <a:pt x="28206" y="14241"/>
                      <a:pt x="28206" y="14431"/>
                    </a:cubicBezTo>
                    <a:cubicBezTo>
                      <a:pt x="28206" y="14872"/>
                      <a:pt x="28183" y="15324"/>
                      <a:pt x="28147" y="15765"/>
                    </a:cubicBezTo>
                    <a:cubicBezTo>
                      <a:pt x="28123" y="15943"/>
                      <a:pt x="28266" y="16110"/>
                      <a:pt x="28456" y="16134"/>
                    </a:cubicBezTo>
                    <a:lnTo>
                      <a:pt x="28492" y="16134"/>
                    </a:lnTo>
                    <a:cubicBezTo>
                      <a:pt x="28659" y="16134"/>
                      <a:pt x="28814" y="16003"/>
                      <a:pt x="28826" y="15824"/>
                    </a:cubicBezTo>
                    <a:cubicBezTo>
                      <a:pt x="28873" y="15360"/>
                      <a:pt x="28897" y="14896"/>
                      <a:pt x="28897" y="14431"/>
                    </a:cubicBezTo>
                    <a:cubicBezTo>
                      <a:pt x="28897" y="14241"/>
                      <a:pt x="28742" y="14086"/>
                      <a:pt x="28552" y="14086"/>
                    </a:cubicBezTo>
                    <a:close/>
                    <a:moveTo>
                      <a:pt x="676" y="17100"/>
                    </a:moveTo>
                    <a:cubicBezTo>
                      <a:pt x="649" y="17100"/>
                      <a:pt x="622" y="17103"/>
                      <a:pt x="596" y="17110"/>
                    </a:cubicBezTo>
                    <a:cubicBezTo>
                      <a:pt x="405" y="17146"/>
                      <a:pt x="286" y="17324"/>
                      <a:pt x="334" y="17515"/>
                    </a:cubicBezTo>
                    <a:cubicBezTo>
                      <a:pt x="429" y="17967"/>
                      <a:pt x="548" y="18420"/>
                      <a:pt x="691" y="18860"/>
                    </a:cubicBezTo>
                    <a:cubicBezTo>
                      <a:pt x="739" y="19003"/>
                      <a:pt x="882" y="19098"/>
                      <a:pt x="1024" y="19098"/>
                    </a:cubicBezTo>
                    <a:cubicBezTo>
                      <a:pt x="1060" y="19098"/>
                      <a:pt x="1096" y="19098"/>
                      <a:pt x="1120" y="19087"/>
                    </a:cubicBezTo>
                    <a:cubicBezTo>
                      <a:pt x="1298" y="19027"/>
                      <a:pt x="1405" y="18837"/>
                      <a:pt x="1346" y="18658"/>
                    </a:cubicBezTo>
                    <a:cubicBezTo>
                      <a:pt x="1215" y="18229"/>
                      <a:pt x="1096" y="17801"/>
                      <a:pt x="1001" y="17372"/>
                    </a:cubicBezTo>
                    <a:cubicBezTo>
                      <a:pt x="970" y="17210"/>
                      <a:pt x="828" y="17100"/>
                      <a:pt x="676" y="17100"/>
                    </a:cubicBezTo>
                    <a:close/>
                    <a:moveTo>
                      <a:pt x="28210" y="17135"/>
                    </a:moveTo>
                    <a:cubicBezTo>
                      <a:pt x="28061" y="17135"/>
                      <a:pt x="27925" y="17246"/>
                      <a:pt x="27885" y="17408"/>
                    </a:cubicBezTo>
                    <a:cubicBezTo>
                      <a:pt x="27790" y="17836"/>
                      <a:pt x="27671" y="18265"/>
                      <a:pt x="27540" y="18682"/>
                    </a:cubicBezTo>
                    <a:cubicBezTo>
                      <a:pt x="27480" y="18872"/>
                      <a:pt x="27575" y="19063"/>
                      <a:pt x="27754" y="19122"/>
                    </a:cubicBezTo>
                    <a:cubicBezTo>
                      <a:pt x="27790" y="19134"/>
                      <a:pt x="27825" y="19134"/>
                      <a:pt x="27861" y="19134"/>
                    </a:cubicBezTo>
                    <a:cubicBezTo>
                      <a:pt x="28004" y="19134"/>
                      <a:pt x="28135" y="19039"/>
                      <a:pt x="28183" y="18896"/>
                    </a:cubicBezTo>
                    <a:cubicBezTo>
                      <a:pt x="28325" y="18456"/>
                      <a:pt x="28456" y="18003"/>
                      <a:pt x="28552" y="17551"/>
                    </a:cubicBezTo>
                    <a:cubicBezTo>
                      <a:pt x="28599" y="17372"/>
                      <a:pt x="28480" y="17182"/>
                      <a:pt x="28290" y="17146"/>
                    </a:cubicBezTo>
                    <a:cubicBezTo>
                      <a:pt x="28263" y="17139"/>
                      <a:pt x="28236" y="17135"/>
                      <a:pt x="28210" y="17135"/>
                    </a:cubicBezTo>
                    <a:close/>
                    <a:moveTo>
                      <a:pt x="1646" y="20004"/>
                    </a:moveTo>
                    <a:cubicBezTo>
                      <a:pt x="1597" y="20004"/>
                      <a:pt x="1548" y="20016"/>
                      <a:pt x="1501" y="20039"/>
                    </a:cubicBezTo>
                    <a:cubicBezTo>
                      <a:pt x="1322" y="20110"/>
                      <a:pt x="1251" y="20313"/>
                      <a:pt x="1334" y="20491"/>
                    </a:cubicBezTo>
                    <a:cubicBezTo>
                      <a:pt x="1524" y="20908"/>
                      <a:pt x="1739" y="21325"/>
                      <a:pt x="1977" y="21730"/>
                    </a:cubicBezTo>
                    <a:cubicBezTo>
                      <a:pt x="2036" y="21837"/>
                      <a:pt x="2156" y="21896"/>
                      <a:pt x="2275" y="21896"/>
                    </a:cubicBezTo>
                    <a:cubicBezTo>
                      <a:pt x="2334" y="21896"/>
                      <a:pt x="2394" y="21885"/>
                      <a:pt x="2441" y="21849"/>
                    </a:cubicBezTo>
                    <a:cubicBezTo>
                      <a:pt x="2608" y="21754"/>
                      <a:pt x="2667" y="21539"/>
                      <a:pt x="2572" y="21384"/>
                    </a:cubicBezTo>
                    <a:cubicBezTo>
                      <a:pt x="2346" y="21003"/>
                      <a:pt x="2132" y="20599"/>
                      <a:pt x="1953" y="20206"/>
                    </a:cubicBezTo>
                    <a:cubicBezTo>
                      <a:pt x="1893" y="20077"/>
                      <a:pt x="1772" y="20004"/>
                      <a:pt x="1646" y="20004"/>
                    </a:cubicBezTo>
                    <a:close/>
                    <a:moveTo>
                      <a:pt x="27232" y="20040"/>
                    </a:moveTo>
                    <a:cubicBezTo>
                      <a:pt x="27103" y="20040"/>
                      <a:pt x="26984" y="20113"/>
                      <a:pt x="26932" y="20241"/>
                    </a:cubicBezTo>
                    <a:cubicBezTo>
                      <a:pt x="26742" y="20634"/>
                      <a:pt x="26528" y="21027"/>
                      <a:pt x="26313" y="21408"/>
                    </a:cubicBezTo>
                    <a:cubicBezTo>
                      <a:pt x="26218" y="21575"/>
                      <a:pt x="26266" y="21789"/>
                      <a:pt x="26432" y="21885"/>
                    </a:cubicBezTo>
                    <a:cubicBezTo>
                      <a:pt x="26480" y="21908"/>
                      <a:pt x="26540" y="21932"/>
                      <a:pt x="26599" y="21932"/>
                    </a:cubicBezTo>
                    <a:cubicBezTo>
                      <a:pt x="26718" y="21932"/>
                      <a:pt x="26837" y="21873"/>
                      <a:pt x="26897" y="21765"/>
                    </a:cubicBezTo>
                    <a:cubicBezTo>
                      <a:pt x="27135" y="21361"/>
                      <a:pt x="27349" y="20944"/>
                      <a:pt x="27552" y="20527"/>
                    </a:cubicBezTo>
                    <a:cubicBezTo>
                      <a:pt x="27623" y="20349"/>
                      <a:pt x="27552" y="20146"/>
                      <a:pt x="27385" y="20075"/>
                    </a:cubicBezTo>
                    <a:cubicBezTo>
                      <a:pt x="27335" y="20051"/>
                      <a:pt x="27282" y="20040"/>
                      <a:pt x="27232" y="20040"/>
                    </a:cubicBezTo>
                    <a:close/>
                    <a:moveTo>
                      <a:pt x="3221" y="22628"/>
                    </a:moveTo>
                    <a:cubicBezTo>
                      <a:pt x="3149" y="22628"/>
                      <a:pt x="3076" y="22650"/>
                      <a:pt x="3013" y="22694"/>
                    </a:cubicBezTo>
                    <a:cubicBezTo>
                      <a:pt x="2870" y="22813"/>
                      <a:pt x="2834" y="23028"/>
                      <a:pt x="2953" y="23182"/>
                    </a:cubicBezTo>
                    <a:cubicBezTo>
                      <a:pt x="3227" y="23551"/>
                      <a:pt x="3537" y="23909"/>
                      <a:pt x="3846" y="24242"/>
                    </a:cubicBezTo>
                    <a:cubicBezTo>
                      <a:pt x="3918" y="24313"/>
                      <a:pt x="4013" y="24349"/>
                      <a:pt x="4096" y="24349"/>
                    </a:cubicBezTo>
                    <a:cubicBezTo>
                      <a:pt x="4180" y="24349"/>
                      <a:pt x="4263" y="24325"/>
                      <a:pt x="4334" y="24266"/>
                    </a:cubicBezTo>
                    <a:cubicBezTo>
                      <a:pt x="4465" y="24135"/>
                      <a:pt x="4477" y="23920"/>
                      <a:pt x="4346" y="23778"/>
                    </a:cubicBezTo>
                    <a:cubicBezTo>
                      <a:pt x="4049" y="23456"/>
                      <a:pt x="3763" y="23111"/>
                      <a:pt x="3489" y="22766"/>
                    </a:cubicBezTo>
                    <a:cubicBezTo>
                      <a:pt x="3426" y="22674"/>
                      <a:pt x="3325" y="22628"/>
                      <a:pt x="3221" y="22628"/>
                    </a:cubicBezTo>
                    <a:close/>
                    <a:moveTo>
                      <a:pt x="25651" y="22658"/>
                    </a:moveTo>
                    <a:cubicBezTo>
                      <a:pt x="25546" y="22658"/>
                      <a:pt x="25443" y="22705"/>
                      <a:pt x="25373" y="22789"/>
                    </a:cubicBezTo>
                    <a:cubicBezTo>
                      <a:pt x="25111" y="23147"/>
                      <a:pt x="24825" y="23492"/>
                      <a:pt x="24515" y="23813"/>
                    </a:cubicBezTo>
                    <a:cubicBezTo>
                      <a:pt x="24384" y="23944"/>
                      <a:pt x="24396" y="24159"/>
                      <a:pt x="24539" y="24290"/>
                    </a:cubicBezTo>
                    <a:cubicBezTo>
                      <a:pt x="24599" y="24349"/>
                      <a:pt x="24682" y="24385"/>
                      <a:pt x="24765" y="24385"/>
                    </a:cubicBezTo>
                    <a:cubicBezTo>
                      <a:pt x="24861" y="24385"/>
                      <a:pt x="24956" y="24349"/>
                      <a:pt x="25016" y="24278"/>
                    </a:cubicBezTo>
                    <a:cubicBezTo>
                      <a:pt x="25337" y="23932"/>
                      <a:pt x="25635" y="23575"/>
                      <a:pt x="25920" y="23206"/>
                    </a:cubicBezTo>
                    <a:cubicBezTo>
                      <a:pt x="26039" y="23063"/>
                      <a:pt x="26004" y="22849"/>
                      <a:pt x="25861" y="22730"/>
                    </a:cubicBezTo>
                    <a:cubicBezTo>
                      <a:pt x="25797" y="22681"/>
                      <a:pt x="25724" y="22658"/>
                      <a:pt x="25651" y="22658"/>
                    </a:cubicBezTo>
                    <a:close/>
                    <a:moveTo>
                      <a:pt x="5325" y="24851"/>
                    </a:moveTo>
                    <a:cubicBezTo>
                      <a:pt x="5231" y="24851"/>
                      <a:pt x="5137" y="24890"/>
                      <a:pt x="5073" y="24968"/>
                    </a:cubicBezTo>
                    <a:cubicBezTo>
                      <a:pt x="4953" y="25111"/>
                      <a:pt x="4965" y="25325"/>
                      <a:pt x="5108" y="25456"/>
                    </a:cubicBezTo>
                    <a:cubicBezTo>
                      <a:pt x="5465" y="25754"/>
                      <a:pt x="5835" y="26040"/>
                      <a:pt x="6216" y="26302"/>
                    </a:cubicBezTo>
                    <a:cubicBezTo>
                      <a:pt x="6275" y="26349"/>
                      <a:pt x="6347" y="26361"/>
                      <a:pt x="6418" y="26361"/>
                    </a:cubicBezTo>
                    <a:cubicBezTo>
                      <a:pt x="6525" y="26361"/>
                      <a:pt x="6632" y="26314"/>
                      <a:pt x="6692" y="26218"/>
                    </a:cubicBezTo>
                    <a:cubicBezTo>
                      <a:pt x="6799" y="26064"/>
                      <a:pt x="6763" y="25849"/>
                      <a:pt x="6608" y="25742"/>
                    </a:cubicBezTo>
                    <a:cubicBezTo>
                      <a:pt x="6239" y="25492"/>
                      <a:pt x="5894" y="25218"/>
                      <a:pt x="5549" y="24933"/>
                    </a:cubicBezTo>
                    <a:cubicBezTo>
                      <a:pt x="5484" y="24878"/>
                      <a:pt x="5404" y="24851"/>
                      <a:pt x="5325" y="24851"/>
                    </a:cubicBezTo>
                    <a:close/>
                    <a:moveTo>
                      <a:pt x="23536" y="24875"/>
                    </a:moveTo>
                    <a:cubicBezTo>
                      <a:pt x="23458" y="24875"/>
                      <a:pt x="23378" y="24902"/>
                      <a:pt x="23313" y="24956"/>
                    </a:cubicBezTo>
                    <a:cubicBezTo>
                      <a:pt x="22980" y="25242"/>
                      <a:pt x="22622" y="25516"/>
                      <a:pt x="22253" y="25766"/>
                    </a:cubicBezTo>
                    <a:cubicBezTo>
                      <a:pt x="22098" y="25873"/>
                      <a:pt x="22063" y="26087"/>
                      <a:pt x="22170" y="26242"/>
                    </a:cubicBezTo>
                    <a:cubicBezTo>
                      <a:pt x="22229" y="26337"/>
                      <a:pt x="22337" y="26385"/>
                      <a:pt x="22444" y="26385"/>
                    </a:cubicBezTo>
                    <a:cubicBezTo>
                      <a:pt x="22515" y="26385"/>
                      <a:pt x="22587" y="26373"/>
                      <a:pt x="22646" y="26326"/>
                    </a:cubicBezTo>
                    <a:cubicBezTo>
                      <a:pt x="23027" y="26064"/>
                      <a:pt x="23396" y="25778"/>
                      <a:pt x="23753" y="25480"/>
                    </a:cubicBezTo>
                    <a:cubicBezTo>
                      <a:pt x="23896" y="25361"/>
                      <a:pt x="23920" y="25147"/>
                      <a:pt x="23789" y="24992"/>
                    </a:cubicBezTo>
                    <a:cubicBezTo>
                      <a:pt x="23724" y="24914"/>
                      <a:pt x="23631" y="24875"/>
                      <a:pt x="23536" y="24875"/>
                    </a:cubicBezTo>
                    <a:close/>
                    <a:moveTo>
                      <a:pt x="7867" y="26569"/>
                    </a:moveTo>
                    <a:cubicBezTo>
                      <a:pt x="7746" y="26569"/>
                      <a:pt x="7631" y="26638"/>
                      <a:pt x="7573" y="26754"/>
                    </a:cubicBezTo>
                    <a:cubicBezTo>
                      <a:pt x="7478" y="26921"/>
                      <a:pt x="7549" y="27123"/>
                      <a:pt x="7716" y="27207"/>
                    </a:cubicBezTo>
                    <a:cubicBezTo>
                      <a:pt x="8121" y="27433"/>
                      <a:pt x="8549" y="27623"/>
                      <a:pt x="8978" y="27802"/>
                    </a:cubicBezTo>
                    <a:cubicBezTo>
                      <a:pt x="9014" y="27826"/>
                      <a:pt x="9061" y="27826"/>
                      <a:pt x="9109" y="27826"/>
                    </a:cubicBezTo>
                    <a:cubicBezTo>
                      <a:pt x="9240" y="27826"/>
                      <a:pt x="9371" y="27754"/>
                      <a:pt x="9418" y="27611"/>
                    </a:cubicBezTo>
                    <a:cubicBezTo>
                      <a:pt x="9490" y="27445"/>
                      <a:pt x="9406" y="27242"/>
                      <a:pt x="9240" y="27171"/>
                    </a:cubicBezTo>
                    <a:cubicBezTo>
                      <a:pt x="8823" y="27004"/>
                      <a:pt x="8418" y="26814"/>
                      <a:pt x="8025" y="26611"/>
                    </a:cubicBezTo>
                    <a:cubicBezTo>
                      <a:pt x="7974" y="26582"/>
                      <a:pt x="7920" y="26569"/>
                      <a:pt x="7867" y="26569"/>
                    </a:cubicBezTo>
                    <a:close/>
                    <a:moveTo>
                      <a:pt x="20994" y="26586"/>
                    </a:moveTo>
                    <a:cubicBezTo>
                      <a:pt x="20941" y="26586"/>
                      <a:pt x="20887" y="26598"/>
                      <a:pt x="20836" y="26623"/>
                    </a:cubicBezTo>
                    <a:cubicBezTo>
                      <a:pt x="20444" y="26826"/>
                      <a:pt x="20039" y="27016"/>
                      <a:pt x="19622" y="27183"/>
                    </a:cubicBezTo>
                    <a:cubicBezTo>
                      <a:pt x="19455" y="27254"/>
                      <a:pt x="19372" y="27457"/>
                      <a:pt x="19431" y="27635"/>
                    </a:cubicBezTo>
                    <a:cubicBezTo>
                      <a:pt x="19491" y="27766"/>
                      <a:pt x="19622" y="27838"/>
                      <a:pt x="19753" y="27838"/>
                    </a:cubicBezTo>
                    <a:cubicBezTo>
                      <a:pt x="19801" y="27838"/>
                      <a:pt x="19836" y="27838"/>
                      <a:pt x="19884" y="27814"/>
                    </a:cubicBezTo>
                    <a:cubicBezTo>
                      <a:pt x="20313" y="27647"/>
                      <a:pt x="20741" y="27445"/>
                      <a:pt x="21146" y="27230"/>
                    </a:cubicBezTo>
                    <a:cubicBezTo>
                      <a:pt x="21313" y="27147"/>
                      <a:pt x="21384" y="26933"/>
                      <a:pt x="21289" y="26766"/>
                    </a:cubicBezTo>
                    <a:cubicBezTo>
                      <a:pt x="21231" y="26650"/>
                      <a:pt x="21115" y="26586"/>
                      <a:pt x="20994" y="26586"/>
                    </a:cubicBezTo>
                    <a:close/>
                    <a:moveTo>
                      <a:pt x="10725" y="27695"/>
                    </a:moveTo>
                    <a:cubicBezTo>
                      <a:pt x="10575" y="27695"/>
                      <a:pt x="10435" y="27795"/>
                      <a:pt x="10395" y="27945"/>
                    </a:cubicBezTo>
                    <a:cubicBezTo>
                      <a:pt x="10347" y="28123"/>
                      <a:pt x="10454" y="28314"/>
                      <a:pt x="10633" y="28362"/>
                    </a:cubicBezTo>
                    <a:cubicBezTo>
                      <a:pt x="11073" y="28492"/>
                      <a:pt x="11538" y="28588"/>
                      <a:pt x="11990" y="28671"/>
                    </a:cubicBezTo>
                    <a:lnTo>
                      <a:pt x="12050" y="28671"/>
                    </a:lnTo>
                    <a:cubicBezTo>
                      <a:pt x="12216" y="28671"/>
                      <a:pt x="12359" y="28552"/>
                      <a:pt x="12383" y="28385"/>
                    </a:cubicBezTo>
                    <a:cubicBezTo>
                      <a:pt x="12419" y="28207"/>
                      <a:pt x="12300" y="28028"/>
                      <a:pt x="12109" y="27992"/>
                    </a:cubicBezTo>
                    <a:cubicBezTo>
                      <a:pt x="11669" y="27921"/>
                      <a:pt x="11240" y="27826"/>
                      <a:pt x="10811" y="27707"/>
                    </a:cubicBezTo>
                    <a:cubicBezTo>
                      <a:pt x="10783" y="27699"/>
                      <a:pt x="10754" y="27695"/>
                      <a:pt x="10725" y="27695"/>
                    </a:cubicBezTo>
                    <a:close/>
                    <a:moveTo>
                      <a:pt x="18137" y="27707"/>
                    </a:moveTo>
                    <a:cubicBezTo>
                      <a:pt x="18108" y="27707"/>
                      <a:pt x="18079" y="27711"/>
                      <a:pt x="18050" y="27719"/>
                    </a:cubicBezTo>
                    <a:cubicBezTo>
                      <a:pt x="17622" y="27838"/>
                      <a:pt x="17181" y="27933"/>
                      <a:pt x="16753" y="28004"/>
                    </a:cubicBezTo>
                    <a:cubicBezTo>
                      <a:pt x="16562" y="28028"/>
                      <a:pt x="16443" y="28207"/>
                      <a:pt x="16467" y="28397"/>
                    </a:cubicBezTo>
                    <a:cubicBezTo>
                      <a:pt x="16503" y="28564"/>
                      <a:pt x="16645" y="28683"/>
                      <a:pt x="16800" y="28683"/>
                    </a:cubicBezTo>
                    <a:cubicBezTo>
                      <a:pt x="16824" y="28683"/>
                      <a:pt x="16848" y="28683"/>
                      <a:pt x="16860" y="28671"/>
                    </a:cubicBezTo>
                    <a:cubicBezTo>
                      <a:pt x="17324" y="28600"/>
                      <a:pt x="17777" y="28492"/>
                      <a:pt x="18229" y="28373"/>
                    </a:cubicBezTo>
                    <a:cubicBezTo>
                      <a:pt x="18408" y="28326"/>
                      <a:pt x="18515" y="28135"/>
                      <a:pt x="18467" y="27957"/>
                    </a:cubicBezTo>
                    <a:cubicBezTo>
                      <a:pt x="18427" y="27807"/>
                      <a:pt x="18287" y="27707"/>
                      <a:pt x="18137" y="27707"/>
                    </a:cubicBezTo>
                    <a:close/>
                    <a:moveTo>
                      <a:pt x="13764" y="28171"/>
                    </a:moveTo>
                    <a:cubicBezTo>
                      <a:pt x="13574" y="28171"/>
                      <a:pt x="13419" y="28314"/>
                      <a:pt x="13407" y="28504"/>
                    </a:cubicBezTo>
                    <a:cubicBezTo>
                      <a:pt x="13395" y="28683"/>
                      <a:pt x="13538" y="28850"/>
                      <a:pt x="13728" y="28862"/>
                    </a:cubicBezTo>
                    <a:cubicBezTo>
                      <a:pt x="13967" y="28873"/>
                      <a:pt x="14205" y="28873"/>
                      <a:pt x="14443" y="28873"/>
                    </a:cubicBezTo>
                    <a:cubicBezTo>
                      <a:pt x="14669" y="28873"/>
                      <a:pt x="14895" y="28873"/>
                      <a:pt x="15121" y="28862"/>
                    </a:cubicBezTo>
                    <a:cubicBezTo>
                      <a:pt x="15312" y="28850"/>
                      <a:pt x="15455" y="28695"/>
                      <a:pt x="15455" y="28504"/>
                    </a:cubicBezTo>
                    <a:cubicBezTo>
                      <a:pt x="15443" y="28321"/>
                      <a:pt x="15289" y="28182"/>
                      <a:pt x="15118" y="28182"/>
                    </a:cubicBezTo>
                    <a:cubicBezTo>
                      <a:pt x="15112" y="28182"/>
                      <a:pt x="15105" y="28182"/>
                      <a:pt x="15098" y="28183"/>
                    </a:cubicBezTo>
                    <a:cubicBezTo>
                      <a:pt x="14915" y="28188"/>
                      <a:pt x="14731" y="28191"/>
                      <a:pt x="14546" y="28191"/>
                    </a:cubicBezTo>
                    <a:cubicBezTo>
                      <a:pt x="14284" y="28191"/>
                      <a:pt x="14022" y="28185"/>
                      <a:pt x="13764" y="28171"/>
                    </a:cubicBezTo>
                    <a:close/>
                  </a:path>
                </a:pathLst>
              </a:custGeom>
              <a:solidFill>
                <a:schemeClr val="tx2"/>
              </a:solidFill>
              <a:ln>
                <a:noFill/>
              </a:ln>
            </p:spPr>
            <p:txBody>
              <a:bodyPr spcFirstLastPara="1" wrap="square" lIns="121900" tIns="121900" rIns="121900" bIns="121900" anchor="ctr" anchorCtr="0">
                <a:noAutofit/>
              </a:bodyPr>
              <a:lstStyle/>
              <a:p>
                <a:pPr algn="ctr"/>
                <a:endParaRPr sz="2400" dirty="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340" name="Google Shape;340;p19"/>
            <p:cNvSpPr/>
            <p:nvPr/>
          </p:nvSpPr>
          <p:spPr>
            <a:xfrm>
              <a:off x="5568970" y="3623615"/>
              <a:ext cx="78526" cy="78526"/>
            </a:xfrm>
            <a:custGeom>
              <a:avLst/>
              <a:gdLst/>
              <a:ahLst/>
              <a:cxnLst/>
              <a:rect l="l" t="t" r="r" b="b"/>
              <a:pathLst>
                <a:path w="2775" h="2775" extrusionOk="0">
                  <a:moveTo>
                    <a:pt x="1394" y="0"/>
                  </a:moveTo>
                  <a:cubicBezTo>
                    <a:pt x="620" y="0"/>
                    <a:pt x="1" y="620"/>
                    <a:pt x="1" y="1393"/>
                  </a:cubicBezTo>
                  <a:cubicBezTo>
                    <a:pt x="1" y="2155"/>
                    <a:pt x="620" y="2775"/>
                    <a:pt x="1394" y="2775"/>
                  </a:cubicBezTo>
                  <a:cubicBezTo>
                    <a:pt x="2156" y="2775"/>
                    <a:pt x="2775" y="2155"/>
                    <a:pt x="2775" y="1393"/>
                  </a:cubicBezTo>
                  <a:cubicBezTo>
                    <a:pt x="2775" y="620"/>
                    <a:pt x="2156" y="0"/>
                    <a:pt x="1394" y="0"/>
                  </a:cubicBezTo>
                  <a:close/>
                </a:path>
              </a:pathLst>
            </a:custGeom>
            <a:solidFill>
              <a:schemeClr val="tx2"/>
            </a:solidFill>
            <a:ln>
              <a:noFill/>
            </a:ln>
          </p:spPr>
          <p:txBody>
            <a:bodyPr spcFirstLastPara="1" wrap="square" lIns="121900" tIns="121900" rIns="121900" bIns="121900" anchor="ctr" anchorCtr="0">
              <a:noAutofit/>
            </a:bodyPr>
            <a:lstStyle/>
            <a:p>
              <a:pPr algn="ctr"/>
              <a:endParaRPr sz="24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41" name="Google Shape;341;p19"/>
          <p:cNvGrpSpPr/>
          <p:nvPr/>
        </p:nvGrpSpPr>
        <p:grpSpPr>
          <a:xfrm>
            <a:off x="7915893" y="1457926"/>
            <a:ext cx="1385377" cy="4478689"/>
            <a:chOff x="5936919" y="1093444"/>
            <a:chExt cx="1039033" cy="3359017"/>
          </a:xfrm>
        </p:grpSpPr>
        <p:sp>
          <p:nvSpPr>
            <p:cNvPr id="342" name="Google Shape;342;p19"/>
            <p:cNvSpPr/>
            <p:nvPr/>
          </p:nvSpPr>
          <p:spPr>
            <a:xfrm>
              <a:off x="6060534" y="2317379"/>
              <a:ext cx="405673" cy="2105079"/>
            </a:xfrm>
            <a:custGeom>
              <a:avLst/>
              <a:gdLst/>
              <a:ahLst/>
              <a:cxnLst/>
              <a:rect l="l" t="t" r="r" b="b"/>
              <a:pathLst>
                <a:path w="14336" h="74391" extrusionOk="0">
                  <a:moveTo>
                    <a:pt x="13991" y="0"/>
                  </a:moveTo>
                  <a:cubicBezTo>
                    <a:pt x="13800" y="0"/>
                    <a:pt x="13645" y="155"/>
                    <a:pt x="13645" y="345"/>
                  </a:cubicBezTo>
                  <a:lnTo>
                    <a:pt x="13645" y="1715"/>
                  </a:lnTo>
                  <a:cubicBezTo>
                    <a:pt x="13645" y="1905"/>
                    <a:pt x="13800" y="2048"/>
                    <a:pt x="13991" y="2048"/>
                  </a:cubicBezTo>
                  <a:cubicBezTo>
                    <a:pt x="14181" y="2048"/>
                    <a:pt x="14336" y="1905"/>
                    <a:pt x="14336" y="1715"/>
                  </a:cubicBezTo>
                  <a:lnTo>
                    <a:pt x="14336" y="345"/>
                  </a:lnTo>
                  <a:cubicBezTo>
                    <a:pt x="14336" y="155"/>
                    <a:pt x="14181" y="0"/>
                    <a:pt x="13991" y="0"/>
                  </a:cubicBezTo>
                  <a:close/>
                  <a:moveTo>
                    <a:pt x="13991" y="3072"/>
                  </a:moveTo>
                  <a:cubicBezTo>
                    <a:pt x="13800" y="3072"/>
                    <a:pt x="13645" y="3227"/>
                    <a:pt x="13645" y="3417"/>
                  </a:cubicBezTo>
                  <a:lnTo>
                    <a:pt x="13645" y="4786"/>
                  </a:lnTo>
                  <a:cubicBezTo>
                    <a:pt x="13645" y="4965"/>
                    <a:pt x="13800" y="5120"/>
                    <a:pt x="13991" y="5120"/>
                  </a:cubicBezTo>
                  <a:cubicBezTo>
                    <a:pt x="14181" y="5120"/>
                    <a:pt x="14336" y="4965"/>
                    <a:pt x="14336" y="4786"/>
                  </a:cubicBezTo>
                  <a:lnTo>
                    <a:pt x="14336" y="3417"/>
                  </a:lnTo>
                  <a:cubicBezTo>
                    <a:pt x="14336" y="3227"/>
                    <a:pt x="14181" y="3072"/>
                    <a:pt x="13991" y="3072"/>
                  </a:cubicBezTo>
                  <a:close/>
                  <a:moveTo>
                    <a:pt x="13991" y="6144"/>
                  </a:moveTo>
                  <a:cubicBezTo>
                    <a:pt x="13800" y="6144"/>
                    <a:pt x="13645" y="6298"/>
                    <a:pt x="13645" y="6489"/>
                  </a:cubicBezTo>
                  <a:lnTo>
                    <a:pt x="13645" y="7858"/>
                  </a:lnTo>
                  <a:cubicBezTo>
                    <a:pt x="13645" y="8037"/>
                    <a:pt x="13800" y="8192"/>
                    <a:pt x="13991" y="8192"/>
                  </a:cubicBezTo>
                  <a:cubicBezTo>
                    <a:pt x="14181" y="8192"/>
                    <a:pt x="14336" y="8037"/>
                    <a:pt x="14336" y="7858"/>
                  </a:cubicBezTo>
                  <a:lnTo>
                    <a:pt x="14336" y="6489"/>
                  </a:lnTo>
                  <a:cubicBezTo>
                    <a:pt x="14336" y="6298"/>
                    <a:pt x="14181" y="6144"/>
                    <a:pt x="13991" y="6144"/>
                  </a:cubicBezTo>
                  <a:close/>
                  <a:moveTo>
                    <a:pt x="13991" y="9215"/>
                  </a:moveTo>
                  <a:cubicBezTo>
                    <a:pt x="13800" y="9215"/>
                    <a:pt x="13645" y="9370"/>
                    <a:pt x="13645" y="9561"/>
                  </a:cubicBezTo>
                  <a:lnTo>
                    <a:pt x="13645" y="10930"/>
                  </a:lnTo>
                  <a:cubicBezTo>
                    <a:pt x="13645" y="11109"/>
                    <a:pt x="13800" y="11263"/>
                    <a:pt x="13991" y="11263"/>
                  </a:cubicBezTo>
                  <a:cubicBezTo>
                    <a:pt x="14181" y="11263"/>
                    <a:pt x="14336" y="11109"/>
                    <a:pt x="14336" y="10930"/>
                  </a:cubicBezTo>
                  <a:lnTo>
                    <a:pt x="14336" y="9561"/>
                  </a:lnTo>
                  <a:cubicBezTo>
                    <a:pt x="14336" y="9370"/>
                    <a:pt x="14181" y="9215"/>
                    <a:pt x="13991" y="9215"/>
                  </a:cubicBezTo>
                  <a:close/>
                  <a:moveTo>
                    <a:pt x="13991" y="12287"/>
                  </a:moveTo>
                  <a:cubicBezTo>
                    <a:pt x="13800" y="12287"/>
                    <a:pt x="13645" y="12442"/>
                    <a:pt x="13645" y="12633"/>
                  </a:cubicBezTo>
                  <a:lnTo>
                    <a:pt x="13645" y="13990"/>
                  </a:lnTo>
                  <a:cubicBezTo>
                    <a:pt x="13645" y="14180"/>
                    <a:pt x="13800" y="14335"/>
                    <a:pt x="13991" y="14335"/>
                  </a:cubicBezTo>
                  <a:cubicBezTo>
                    <a:pt x="14181" y="14335"/>
                    <a:pt x="14336" y="14180"/>
                    <a:pt x="14336" y="13990"/>
                  </a:cubicBezTo>
                  <a:lnTo>
                    <a:pt x="14336" y="12633"/>
                  </a:lnTo>
                  <a:cubicBezTo>
                    <a:pt x="14336" y="12442"/>
                    <a:pt x="14181" y="12287"/>
                    <a:pt x="13991" y="12287"/>
                  </a:cubicBezTo>
                  <a:close/>
                  <a:moveTo>
                    <a:pt x="13991" y="15359"/>
                  </a:moveTo>
                  <a:cubicBezTo>
                    <a:pt x="13800" y="15359"/>
                    <a:pt x="13645" y="15514"/>
                    <a:pt x="13645" y="15704"/>
                  </a:cubicBezTo>
                  <a:lnTo>
                    <a:pt x="13645" y="17062"/>
                  </a:lnTo>
                  <a:cubicBezTo>
                    <a:pt x="13645" y="17252"/>
                    <a:pt x="13800" y="17407"/>
                    <a:pt x="13991" y="17407"/>
                  </a:cubicBezTo>
                  <a:cubicBezTo>
                    <a:pt x="14181" y="17407"/>
                    <a:pt x="14336" y="17252"/>
                    <a:pt x="14336" y="17062"/>
                  </a:cubicBezTo>
                  <a:lnTo>
                    <a:pt x="14336" y="15704"/>
                  </a:lnTo>
                  <a:cubicBezTo>
                    <a:pt x="14336" y="15514"/>
                    <a:pt x="14181" y="15359"/>
                    <a:pt x="13991" y="15359"/>
                  </a:cubicBezTo>
                  <a:close/>
                  <a:moveTo>
                    <a:pt x="13991" y="18431"/>
                  </a:moveTo>
                  <a:cubicBezTo>
                    <a:pt x="13800" y="18431"/>
                    <a:pt x="13645" y="18586"/>
                    <a:pt x="13645" y="18776"/>
                  </a:cubicBezTo>
                  <a:lnTo>
                    <a:pt x="13645" y="20133"/>
                  </a:lnTo>
                  <a:cubicBezTo>
                    <a:pt x="13645" y="20324"/>
                    <a:pt x="13800" y="20479"/>
                    <a:pt x="13991" y="20479"/>
                  </a:cubicBezTo>
                  <a:cubicBezTo>
                    <a:pt x="14181" y="20479"/>
                    <a:pt x="14336" y="20324"/>
                    <a:pt x="14336" y="20133"/>
                  </a:cubicBezTo>
                  <a:lnTo>
                    <a:pt x="14336" y="18776"/>
                  </a:lnTo>
                  <a:cubicBezTo>
                    <a:pt x="14336" y="18586"/>
                    <a:pt x="14181" y="18431"/>
                    <a:pt x="13991" y="18431"/>
                  </a:cubicBezTo>
                  <a:close/>
                  <a:moveTo>
                    <a:pt x="13991" y="21503"/>
                  </a:moveTo>
                  <a:cubicBezTo>
                    <a:pt x="13800" y="21503"/>
                    <a:pt x="13645" y="21657"/>
                    <a:pt x="13645" y="21848"/>
                  </a:cubicBezTo>
                  <a:lnTo>
                    <a:pt x="13645" y="23205"/>
                  </a:lnTo>
                  <a:cubicBezTo>
                    <a:pt x="13645" y="23396"/>
                    <a:pt x="13800" y="23551"/>
                    <a:pt x="13991" y="23551"/>
                  </a:cubicBezTo>
                  <a:cubicBezTo>
                    <a:pt x="14181" y="23551"/>
                    <a:pt x="14336" y="23396"/>
                    <a:pt x="14336" y="23205"/>
                  </a:cubicBezTo>
                  <a:lnTo>
                    <a:pt x="14336" y="21848"/>
                  </a:lnTo>
                  <a:cubicBezTo>
                    <a:pt x="14336" y="21657"/>
                    <a:pt x="14181" y="21503"/>
                    <a:pt x="13991" y="21503"/>
                  </a:cubicBezTo>
                  <a:close/>
                  <a:moveTo>
                    <a:pt x="13991" y="24574"/>
                  </a:moveTo>
                  <a:cubicBezTo>
                    <a:pt x="13800" y="24574"/>
                    <a:pt x="13645" y="24729"/>
                    <a:pt x="13645" y="24920"/>
                  </a:cubicBezTo>
                  <a:lnTo>
                    <a:pt x="13645" y="26277"/>
                  </a:lnTo>
                  <a:cubicBezTo>
                    <a:pt x="13645" y="26468"/>
                    <a:pt x="13800" y="26622"/>
                    <a:pt x="13991" y="26622"/>
                  </a:cubicBezTo>
                  <a:cubicBezTo>
                    <a:pt x="14181" y="26622"/>
                    <a:pt x="14336" y="26468"/>
                    <a:pt x="14336" y="26277"/>
                  </a:cubicBezTo>
                  <a:lnTo>
                    <a:pt x="14336" y="24920"/>
                  </a:lnTo>
                  <a:cubicBezTo>
                    <a:pt x="14336" y="24729"/>
                    <a:pt x="14181" y="24574"/>
                    <a:pt x="13991" y="24574"/>
                  </a:cubicBezTo>
                  <a:close/>
                  <a:moveTo>
                    <a:pt x="13991" y="27646"/>
                  </a:moveTo>
                  <a:cubicBezTo>
                    <a:pt x="13800" y="27646"/>
                    <a:pt x="13645" y="27801"/>
                    <a:pt x="13645" y="27992"/>
                  </a:cubicBezTo>
                  <a:lnTo>
                    <a:pt x="13645" y="29349"/>
                  </a:lnTo>
                  <a:cubicBezTo>
                    <a:pt x="13645" y="29539"/>
                    <a:pt x="13800" y="29694"/>
                    <a:pt x="13991" y="29694"/>
                  </a:cubicBezTo>
                  <a:cubicBezTo>
                    <a:pt x="14181" y="29694"/>
                    <a:pt x="14336" y="29539"/>
                    <a:pt x="14336" y="29349"/>
                  </a:cubicBezTo>
                  <a:lnTo>
                    <a:pt x="14336" y="27992"/>
                  </a:lnTo>
                  <a:cubicBezTo>
                    <a:pt x="14336" y="27801"/>
                    <a:pt x="14181" y="27646"/>
                    <a:pt x="13991" y="27646"/>
                  </a:cubicBezTo>
                  <a:close/>
                  <a:moveTo>
                    <a:pt x="13991" y="30718"/>
                  </a:moveTo>
                  <a:cubicBezTo>
                    <a:pt x="13800" y="30718"/>
                    <a:pt x="13645" y="30873"/>
                    <a:pt x="13645" y="31063"/>
                  </a:cubicBezTo>
                  <a:lnTo>
                    <a:pt x="13645" y="32421"/>
                  </a:lnTo>
                  <a:cubicBezTo>
                    <a:pt x="13645" y="32611"/>
                    <a:pt x="13800" y="32766"/>
                    <a:pt x="13991" y="32766"/>
                  </a:cubicBezTo>
                  <a:cubicBezTo>
                    <a:pt x="14181" y="32766"/>
                    <a:pt x="14336" y="32611"/>
                    <a:pt x="14336" y="32421"/>
                  </a:cubicBezTo>
                  <a:lnTo>
                    <a:pt x="14336" y="31063"/>
                  </a:lnTo>
                  <a:cubicBezTo>
                    <a:pt x="14336" y="30873"/>
                    <a:pt x="14181" y="30718"/>
                    <a:pt x="13991" y="30718"/>
                  </a:cubicBezTo>
                  <a:close/>
                  <a:moveTo>
                    <a:pt x="13991" y="33790"/>
                  </a:moveTo>
                  <a:cubicBezTo>
                    <a:pt x="13800" y="33790"/>
                    <a:pt x="13645" y="33945"/>
                    <a:pt x="13645" y="34123"/>
                  </a:cubicBezTo>
                  <a:lnTo>
                    <a:pt x="13645" y="35492"/>
                  </a:lnTo>
                  <a:cubicBezTo>
                    <a:pt x="13645" y="35683"/>
                    <a:pt x="13800" y="35838"/>
                    <a:pt x="13991" y="35838"/>
                  </a:cubicBezTo>
                  <a:cubicBezTo>
                    <a:pt x="14181" y="35838"/>
                    <a:pt x="14336" y="35683"/>
                    <a:pt x="14336" y="35492"/>
                  </a:cubicBezTo>
                  <a:lnTo>
                    <a:pt x="14336" y="34123"/>
                  </a:lnTo>
                  <a:cubicBezTo>
                    <a:pt x="14336" y="33945"/>
                    <a:pt x="14181" y="33790"/>
                    <a:pt x="13991" y="33790"/>
                  </a:cubicBezTo>
                  <a:close/>
                  <a:moveTo>
                    <a:pt x="13991" y="36862"/>
                  </a:moveTo>
                  <a:cubicBezTo>
                    <a:pt x="13800" y="36862"/>
                    <a:pt x="13645" y="37016"/>
                    <a:pt x="13645" y="37195"/>
                  </a:cubicBezTo>
                  <a:lnTo>
                    <a:pt x="13645" y="38564"/>
                  </a:lnTo>
                  <a:cubicBezTo>
                    <a:pt x="13645" y="38755"/>
                    <a:pt x="13800" y="38910"/>
                    <a:pt x="13991" y="38910"/>
                  </a:cubicBezTo>
                  <a:cubicBezTo>
                    <a:pt x="14181" y="38910"/>
                    <a:pt x="14336" y="38755"/>
                    <a:pt x="14336" y="38564"/>
                  </a:cubicBezTo>
                  <a:lnTo>
                    <a:pt x="14336" y="37195"/>
                  </a:lnTo>
                  <a:cubicBezTo>
                    <a:pt x="14336" y="37016"/>
                    <a:pt x="14181" y="36862"/>
                    <a:pt x="13991" y="36862"/>
                  </a:cubicBezTo>
                  <a:close/>
                  <a:moveTo>
                    <a:pt x="13991" y="39934"/>
                  </a:moveTo>
                  <a:cubicBezTo>
                    <a:pt x="13800" y="39934"/>
                    <a:pt x="13645" y="40088"/>
                    <a:pt x="13645" y="40267"/>
                  </a:cubicBezTo>
                  <a:lnTo>
                    <a:pt x="13645" y="41636"/>
                  </a:lnTo>
                  <a:cubicBezTo>
                    <a:pt x="13645" y="41827"/>
                    <a:pt x="13800" y="41981"/>
                    <a:pt x="13991" y="41981"/>
                  </a:cubicBezTo>
                  <a:cubicBezTo>
                    <a:pt x="14181" y="41981"/>
                    <a:pt x="14336" y="41827"/>
                    <a:pt x="14336" y="41636"/>
                  </a:cubicBezTo>
                  <a:lnTo>
                    <a:pt x="14336" y="40267"/>
                  </a:lnTo>
                  <a:cubicBezTo>
                    <a:pt x="14336" y="40088"/>
                    <a:pt x="14181" y="39934"/>
                    <a:pt x="13991" y="39934"/>
                  </a:cubicBezTo>
                  <a:close/>
                  <a:moveTo>
                    <a:pt x="13991" y="43005"/>
                  </a:moveTo>
                  <a:cubicBezTo>
                    <a:pt x="13800" y="43005"/>
                    <a:pt x="13645" y="43148"/>
                    <a:pt x="13645" y="43339"/>
                  </a:cubicBezTo>
                  <a:lnTo>
                    <a:pt x="13645" y="44708"/>
                  </a:lnTo>
                  <a:cubicBezTo>
                    <a:pt x="13645" y="44898"/>
                    <a:pt x="13800" y="45053"/>
                    <a:pt x="13991" y="45053"/>
                  </a:cubicBezTo>
                  <a:cubicBezTo>
                    <a:pt x="14181" y="45053"/>
                    <a:pt x="14336" y="44898"/>
                    <a:pt x="14336" y="44708"/>
                  </a:cubicBezTo>
                  <a:lnTo>
                    <a:pt x="14336" y="43339"/>
                  </a:lnTo>
                  <a:cubicBezTo>
                    <a:pt x="14336" y="43148"/>
                    <a:pt x="14181" y="43005"/>
                    <a:pt x="13991" y="43005"/>
                  </a:cubicBezTo>
                  <a:close/>
                  <a:moveTo>
                    <a:pt x="13991" y="46077"/>
                  </a:moveTo>
                  <a:cubicBezTo>
                    <a:pt x="13800" y="46077"/>
                    <a:pt x="13645" y="46220"/>
                    <a:pt x="13645" y="46410"/>
                  </a:cubicBezTo>
                  <a:lnTo>
                    <a:pt x="13645" y="47780"/>
                  </a:lnTo>
                  <a:cubicBezTo>
                    <a:pt x="13645" y="47970"/>
                    <a:pt x="13800" y="48125"/>
                    <a:pt x="13991" y="48125"/>
                  </a:cubicBezTo>
                  <a:cubicBezTo>
                    <a:pt x="14181" y="48125"/>
                    <a:pt x="14336" y="47970"/>
                    <a:pt x="14336" y="47780"/>
                  </a:cubicBezTo>
                  <a:lnTo>
                    <a:pt x="14336" y="46410"/>
                  </a:lnTo>
                  <a:cubicBezTo>
                    <a:pt x="14336" y="46220"/>
                    <a:pt x="14181" y="46077"/>
                    <a:pt x="13991" y="46077"/>
                  </a:cubicBezTo>
                  <a:close/>
                  <a:moveTo>
                    <a:pt x="13991" y="49149"/>
                  </a:moveTo>
                  <a:cubicBezTo>
                    <a:pt x="13800" y="49149"/>
                    <a:pt x="13645" y="49292"/>
                    <a:pt x="13645" y="49482"/>
                  </a:cubicBezTo>
                  <a:lnTo>
                    <a:pt x="13645" y="50852"/>
                  </a:lnTo>
                  <a:cubicBezTo>
                    <a:pt x="13645" y="51042"/>
                    <a:pt x="13800" y="51197"/>
                    <a:pt x="13991" y="51197"/>
                  </a:cubicBezTo>
                  <a:cubicBezTo>
                    <a:pt x="14181" y="51197"/>
                    <a:pt x="14336" y="51042"/>
                    <a:pt x="14336" y="50852"/>
                  </a:cubicBezTo>
                  <a:lnTo>
                    <a:pt x="14336" y="49482"/>
                  </a:lnTo>
                  <a:cubicBezTo>
                    <a:pt x="14336" y="49292"/>
                    <a:pt x="14181" y="49149"/>
                    <a:pt x="13991" y="49149"/>
                  </a:cubicBezTo>
                  <a:close/>
                  <a:moveTo>
                    <a:pt x="13991" y="52221"/>
                  </a:moveTo>
                  <a:cubicBezTo>
                    <a:pt x="13800" y="52221"/>
                    <a:pt x="13645" y="52364"/>
                    <a:pt x="13645" y="52554"/>
                  </a:cubicBezTo>
                  <a:lnTo>
                    <a:pt x="13645" y="53923"/>
                  </a:lnTo>
                  <a:cubicBezTo>
                    <a:pt x="13645" y="54114"/>
                    <a:pt x="13800" y="54257"/>
                    <a:pt x="13991" y="54257"/>
                  </a:cubicBezTo>
                  <a:cubicBezTo>
                    <a:pt x="14181" y="54257"/>
                    <a:pt x="14336" y="54114"/>
                    <a:pt x="14336" y="53923"/>
                  </a:cubicBezTo>
                  <a:lnTo>
                    <a:pt x="14336" y="52554"/>
                  </a:lnTo>
                  <a:cubicBezTo>
                    <a:pt x="14336" y="52364"/>
                    <a:pt x="14181" y="52221"/>
                    <a:pt x="13991" y="52221"/>
                  </a:cubicBezTo>
                  <a:close/>
                  <a:moveTo>
                    <a:pt x="13991" y="55281"/>
                  </a:moveTo>
                  <a:cubicBezTo>
                    <a:pt x="13800" y="55281"/>
                    <a:pt x="13645" y="55435"/>
                    <a:pt x="13645" y="55626"/>
                  </a:cubicBezTo>
                  <a:lnTo>
                    <a:pt x="13645" y="56995"/>
                  </a:lnTo>
                  <a:cubicBezTo>
                    <a:pt x="13645" y="57186"/>
                    <a:pt x="13800" y="57329"/>
                    <a:pt x="13991" y="57329"/>
                  </a:cubicBezTo>
                  <a:cubicBezTo>
                    <a:pt x="14181" y="57329"/>
                    <a:pt x="14336" y="57186"/>
                    <a:pt x="14336" y="56995"/>
                  </a:cubicBezTo>
                  <a:lnTo>
                    <a:pt x="14336" y="55626"/>
                  </a:lnTo>
                  <a:cubicBezTo>
                    <a:pt x="14336" y="55435"/>
                    <a:pt x="14181" y="55281"/>
                    <a:pt x="13991" y="55281"/>
                  </a:cubicBezTo>
                  <a:close/>
                  <a:moveTo>
                    <a:pt x="13991" y="58352"/>
                  </a:moveTo>
                  <a:cubicBezTo>
                    <a:pt x="13800" y="58352"/>
                    <a:pt x="13645" y="58507"/>
                    <a:pt x="13645" y="58698"/>
                  </a:cubicBezTo>
                  <a:lnTo>
                    <a:pt x="13645" y="60067"/>
                  </a:lnTo>
                  <a:cubicBezTo>
                    <a:pt x="13645" y="60257"/>
                    <a:pt x="13800" y="60400"/>
                    <a:pt x="13991" y="60400"/>
                  </a:cubicBezTo>
                  <a:cubicBezTo>
                    <a:pt x="14181" y="60400"/>
                    <a:pt x="14336" y="60257"/>
                    <a:pt x="14336" y="60067"/>
                  </a:cubicBezTo>
                  <a:lnTo>
                    <a:pt x="14336" y="58698"/>
                  </a:lnTo>
                  <a:cubicBezTo>
                    <a:pt x="14336" y="58507"/>
                    <a:pt x="14181" y="58352"/>
                    <a:pt x="13991" y="58352"/>
                  </a:cubicBezTo>
                  <a:close/>
                  <a:moveTo>
                    <a:pt x="13991" y="61424"/>
                  </a:moveTo>
                  <a:cubicBezTo>
                    <a:pt x="13800" y="61424"/>
                    <a:pt x="13645" y="61579"/>
                    <a:pt x="13645" y="61770"/>
                  </a:cubicBezTo>
                  <a:lnTo>
                    <a:pt x="13645" y="63139"/>
                  </a:lnTo>
                  <a:cubicBezTo>
                    <a:pt x="13645" y="63317"/>
                    <a:pt x="13800" y="63472"/>
                    <a:pt x="13991" y="63472"/>
                  </a:cubicBezTo>
                  <a:cubicBezTo>
                    <a:pt x="14181" y="63472"/>
                    <a:pt x="14336" y="63317"/>
                    <a:pt x="14336" y="63139"/>
                  </a:cubicBezTo>
                  <a:lnTo>
                    <a:pt x="14336" y="61770"/>
                  </a:lnTo>
                  <a:cubicBezTo>
                    <a:pt x="14336" y="61579"/>
                    <a:pt x="14181" y="61424"/>
                    <a:pt x="13991" y="61424"/>
                  </a:cubicBezTo>
                  <a:close/>
                  <a:moveTo>
                    <a:pt x="13991" y="64496"/>
                  </a:moveTo>
                  <a:cubicBezTo>
                    <a:pt x="13800" y="64496"/>
                    <a:pt x="13645" y="64651"/>
                    <a:pt x="13645" y="64841"/>
                  </a:cubicBezTo>
                  <a:lnTo>
                    <a:pt x="13645" y="66211"/>
                  </a:lnTo>
                  <a:cubicBezTo>
                    <a:pt x="13645" y="66389"/>
                    <a:pt x="13800" y="66544"/>
                    <a:pt x="13991" y="66544"/>
                  </a:cubicBezTo>
                  <a:cubicBezTo>
                    <a:pt x="14181" y="66544"/>
                    <a:pt x="14336" y="66389"/>
                    <a:pt x="14336" y="66211"/>
                  </a:cubicBezTo>
                  <a:lnTo>
                    <a:pt x="14336" y="64841"/>
                  </a:lnTo>
                  <a:cubicBezTo>
                    <a:pt x="14336" y="64651"/>
                    <a:pt x="14181" y="64496"/>
                    <a:pt x="13991" y="64496"/>
                  </a:cubicBezTo>
                  <a:close/>
                  <a:moveTo>
                    <a:pt x="13991" y="67568"/>
                  </a:moveTo>
                  <a:cubicBezTo>
                    <a:pt x="13800" y="67568"/>
                    <a:pt x="13645" y="67723"/>
                    <a:pt x="13645" y="67913"/>
                  </a:cubicBezTo>
                  <a:lnTo>
                    <a:pt x="13645" y="69282"/>
                  </a:lnTo>
                  <a:cubicBezTo>
                    <a:pt x="13645" y="69461"/>
                    <a:pt x="13800" y="69616"/>
                    <a:pt x="13991" y="69616"/>
                  </a:cubicBezTo>
                  <a:cubicBezTo>
                    <a:pt x="14181" y="69616"/>
                    <a:pt x="14336" y="69461"/>
                    <a:pt x="14336" y="69282"/>
                  </a:cubicBezTo>
                  <a:lnTo>
                    <a:pt x="14336" y="67913"/>
                  </a:lnTo>
                  <a:cubicBezTo>
                    <a:pt x="14336" y="67723"/>
                    <a:pt x="14181" y="67568"/>
                    <a:pt x="13991" y="67568"/>
                  </a:cubicBezTo>
                  <a:close/>
                  <a:moveTo>
                    <a:pt x="13991" y="70640"/>
                  </a:moveTo>
                  <a:cubicBezTo>
                    <a:pt x="13800" y="70640"/>
                    <a:pt x="13645" y="70794"/>
                    <a:pt x="13645" y="70985"/>
                  </a:cubicBezTo>
                  <a:lnTo>
                    <a:pt x="13645" y="72342"/>
                  </a:lnTo>
                  <a:cubicBezTo>
                    <a:pt x="13645" y="72533"/>
                    <a:pt x="13800" y="72688"/>
                    <a:pt x="13991" y="72688"/>
                  </a:cubicBezTo>
                  <a:cubicBezTo>
                    <a:pt x="14181" y="72688"/>
                    <a:pt x="14336" y="72533"/>
                    <a:pt x="14336" y="72342"/>
                  </a:cubicBezTo>
                  <a:lnTo>
                    <a:pt x="14336" y="70985"/>
                  </a:lnTo>
                  <a:cubicBezTo>
                    <a:pt x="14336" y="70794"/>
                    <a:pt x="14181" y="70640"/>
                    <a:pt x="13991" y="70640"/>
                  </a:cubicBezTo>
                  <a:close/>
                  <a:moveTo>
                    <a:pt x="346" y="73711"/>
                  </a:moveTo>
                  <a:cubicBezTo>
                    <a:pt x="156" y="73711"/>
                    <a:pt x="1" y="73866"/>
                    <a:pt x="1" y="74057"/>
                  </a:cubicBezTo>
                  <a:cubicBezTo>
                    <a:pt x="1" y="74247"/>
                    <a:pt x="156" y="74390"/>
                    <a:pt x="346" y="74390"/>
                  </a:cubicBezTo>
                  <a:lnTo>
                    <a:pt x="1703" y="74390"/>
                  </a:lnTo>
                  <a:cubicBezTo>
                    <a:pt x="1894" y="74390"/>
                    <a:pt x="2049" y="74247"/>
                    <a:pt x="2049" y="74057"/>
                  </a:cubicBezTo>
                  <a:cubicBezTo>
                    <a:pt x="2049" y="73866"/>
                    <a:pt x="1894" y="73711"/>
                    <a:pt x="1703" y="73711"/>
                  </a:cubicBezTo>
                  <a:close/>
                  <a:moveTo>
                    <a:pt x="3418" y="73711"/>
                  </a:moveTo>
                  <a:cubicBezTo>
                    <a:pt x="3227" y="73711"/>
                    <a:pt x="3073" y="73866"/>
                    <a:pt x="3073" y="74057"/>
                  </a:cubicBezTo>
                  <a:cubicBezTo>
                    <a:pt x="3073" y="74247"/>
                    <a:pt x="3227" y="74390"/>
                    <a:pt x="3418" y="74390"/>
                  </a:cubicBezTo>
                  <a:lnTo>
                    <a:pt x="4775" y="74390"/>
                  </a:lnTo>
                  <a:cubicBezTo>
                    <a:pt x="4966" y="74390"/>
                    <a:pt x="5120" y="74247"/>
                    <a:pt x="5120" y="74057"/>
                  </a:cubicBezTo>
                  <a:cubicBezTo>
                    <a:pt x="5120" y="73866"/>
                    <a:pt x="4966" y="73711"/>
                    <a:pt x="4775" y="73711"/>
                  </a:cubicBezTo>
                  <a:close/>
                  <a:moveTo>
                    <a:pt x="6490" y="73711"/>
                  </a:moveTo>
                  <a:cubicBezTo>
                    <a:pt x="6299" y="73711"/>
                    <a:pt x="6144" y="73866"/>
                    <a:pt x="6144" y="74057"/>
                  </a:cubicBezTo>
                  <a:cubicBezTo>
                    <a:pt x="6144" y="74247"/>
                    <a:pt x="6299" y="74390"/>
                    <a:pt x="6490" y="74390"/>
                  </a:cubicBezTo>
                  <a:lnTo>
                    <a:pt x="7847" y="74390"/>
                  </a:lnTo>
                  <a:cubicBezTo>
                    <a:pt x="8038" y="74390"/>
                    <a:pt x="8192" y="74247"/>
                    <a:pt x="8192" y="74057"/>
                  </a:cubicBezTo>
                  <a:cubicBezTo>
                    <a:pt x="8192" y="73866"/>
                    <a:pt x="8038" y="73711"/>
                    <a:pt x="7847" y="73711"/>
                  </a:cubicBezTo>
                  <a:close/>
                  <a:moveTo>
                    <a:pt x="9550" y="73711"/>
                  </a:moveTo>
                  <a:cubicBezTo>
                    <a:pt x="9371" y="73711"/>
                    <a:pt x="9216" y="73866"/>
                    <a:pt x="9216" y="74057"/>
                  </a:cubicBezTo>
                  <a:cubicBezTo>
                    <a:pt x="9216" y="74247"/>
                    <a:pt x="9371" y="74390"/>
                    <a:pt x="9550" y="74390"/>
                  </a:cubicBezTo>
                  <a:lnTo>
                    <a:pt x="10919" y="74390"/>
                  </a:lnTo>
                  <a:cubicBezTo>
                    <a:pt x="11109" y="74390"/>
                    <a:pt x="11264" y="74247"/>
                    <a:pt x="11264" y="74057"/>
                  </a:cubicBezTo>
                  <a:cubicBezTo>
                    <a:pt x="11264" y="73866"/>
                    <a:pt x="11109" y="73711"/>
                    <a:pt x="10919" y="73711"/>
                  </a:cubicBezTo>
                  <a:close/>
                  <a:moveTo>
                    <a:pt x="12621" y="73711"/>
                  </a:moveTo>
                  <a:cubicBezTo>
                    <a:pt x="12443" y="73711"/>
                    <a:pt x="12288" y="73866"/>
                    <a:pt x="12288" y="74057"/>
                  </a:cubicBezTo>
                  <a:cubicBezTo>
                    <a:pt x="12288" y="74247"/>
                    <a:pt x="12443" y="74390"/>
                    <a:pt x="12621" y="74390"/>
                  </a:cubicBezTo>
                  <a:lnTo>
                    <a:pt x="13991" y="74390"/>
                  </a:lnTo>
                  <a:lnTo>
                    <a:pt x="13991" y="7371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343" name="Google Shape;343;p19"/>
            <p:cNvGrpSpPr/>
            <p:nvPr/>
          </p:nvGrpSpPr>
          <p:grpSpPr>
            <a:xfrm>
              <a:off x="5936919" y="1093444"/>
              <a:ext cx="1039033" cy="1196315"/>
              <a:chOff x="5936919" y="1093444"/>
              <a:chExt cx="1039033" cy="1196315"/>
            </a:xfrm>
          </p:grpSpPr>
          <p:sp>
            <p:nvSpPr>
              <p:cNvPr id="344" name="Google Shape;344;p19"/>
              <p:cNvSpPr/>
              <p:nvPr/>
            </p:nvSpPr>
            <p:spPr>
              <a:xfrm>
                <a:off x="6016613" y="1168575"/>
                <a:ext cx="879644" cy="873654"/>
              </a:xfrm>
              <a:custGeom>
                <a:avLst/>
                <a:gdLst/>
                <a:ahLst/>
                <a:cxnLst/>
                <a:rect l="l" t="t" r="r" b="b"/>
                <a:pathLst>
                  <a:path w="23325" h="23313" extrusionOk="0">
                    <a:moveTo>
                      <a:pt x="11668" y="0"/>
                    </a:moveTo>
                    <a:cubicBezTo>
                      <a:pt x="5227" y="0"/>
                      <a:pt x="0" y="5215"/>
                      <a:pt x="0" y="11657"/>
                    </a:cubicBezTo>
                    <a:cubicBezTo>
                      <a:pt x="0" y="18098"/>
                      <a:pt x="5227" y="23313"/>
                      <a:pt x="11668" y="23313"/>
                    </a:cubicBezTo>
                    <a:cubicBezTo>
                      <a:pt x="18098" y="23313"/>
                      <a:pt x="23325" y="18098"/>
                      <a:pt x="23325" y="11657"/>
                    </a:cubicBezTo>
                    <a:cubicBezTo>
                      <a:pt x="23325" y="5215"/>
                      <a:pt x="18098" y="0"/>
                      <a:pt x="11668" y="0"/>
                    </a:cubicBezTo>
                    <a:close/>
                  </a:path>
                </a:pathLst>
              </a:custGeom>
              <a:solidFill>
                <a:srgbClr val="009999"/>
              </a:solidFill>
              <a:ln>
                <a:noFill/>
              </a:ln>
            </p:spPr>
            <p:txBody>
              <a:bodyPr spcFirstLastPara="1" wrap="square" lIns="121900" tIns="121900" rIns="121900" bIns="121900" anchor="ctr" anchorCtr="0">
                <a:noAutofit/>
              </a:bodyPr>
              <a:lstStyle/>
              <a:p>
                <a:pPr algn="ctr"/>
                <a:r>
                  <a:rPr lang="en" dirty="0">
                    <a:solidFill>
                      <a:srgbClr val="FFFFFF"/>
                    </a:solidFill>
                    <a:latin typeface="Fira Sans Extra Condensed Medium"/>
                    <a:ea typeface="Fira Sans Extra Condensed Medium"/>
                    <a:cs typeface="Fira Sans Extra Condensed Medium"/>
                    <a:sym typeface="Fira Sans Extra Condensed Medium"/>
                  </a:rPr>
                  <a:t>Shape Based Methods</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345" name="Google Shape;345;p19"/>
              <p:cNvSpPr/>
              <p:nvPr/>
            </p:nvSpPr>
            <p:spPr>
              <a:xfrm>
                <a:off x="5936919" y="1093444"/>
                <a:ext cx="1039033" cy="1027320"/>
              </a:xfrm>
              <a:custGeom>
                <a:avLst/>
                <a:gdLst/>
                <a:ahLst/>
                <a:cxnLst/>
                <a:rect l="l" t="t" r="r" b="b"/>
                <a:pathLst>
                  <a:path w="28897" h="28874" extrusionOk="0">
                    <a:moveTo>
                      <a:pt x="13834" y="1"/>
                    </a:moveTo>
                    <a:cubicBezTo>
                      <a:pt x="13826" y="1"/>
                      <a:pt x="13819" y="1"/>
                      <a:pt x="13811" y="1"/>
                    </a:cubicBezTo>
                    <a:cubicBezTo>
                      <a:pt x="13347" y="25"/>
                      <a:pt x="12883" y="61"/>
                      <a:pt x="12418" y="132"/>
                    </a:cubicBezTo>
                    <a:cubicBezTo>
                      <a:pt x="12228" y="156"/>
                      <a:pt x="12109" y="323"/>
                      <a:pt x="12133" y="513"/>
                    </a:cubicBezTo>
                    <a:cubicBezTo>
                      <a:pt x="12156" y="680"/>
                      <a:pt x="12299" y="811"/>
                      <a:pt x="12466" y="811"/>
                    </a:cubicBezTo>
                    <a:cubicBezTo>
                      <a:pt x="12478" y="811"/>
                      <a:pt x="12502" y="811"/>
                      <a:pt x="12514" y="799"/>
                    </a:cubicBezTo>
                    <a:cubicBezTo>
                      <a:pt x="12954" y="739"/>
                      <a:pt x="13395" y="704"/>
                      <a:pt x="13835" y="680"/>
                    </a:cubicBezTo>
                    <a:cubicBezTo>
                      <a:pt x="14026" y="668"/>
                      <a:pt x="14169" y="513"/>
                      <a:pt x="14169" y="323"/>
                    </a:cubicBezTo>
                    <a:cubicBezTo>
                      <a:pt x="14157" y="140"/>
                      <a:pt x="14014" y="1"/>
                      <a:pt x="13834" y="1"/>
                    </a:cubicBezTo>
                    <a:close/>
                    <a:moveTo>
                      <a:pt x="15539" y="24"/>
                    </a:moveTo>
                    <a:cubicBezTo>
                      <a:pt x="15358" y="24"/>
                      <a:pt x="15204" y="164"/>
                      <a:pt x="15193" y="347"/>
                    </a:cubicBezTo>
                    <a:cubicBezTo>
                      <a:pt x="15181" y="525"/>
                      <a:pt x="15312" y="692"/>
                      <a:pt x="15502" y="704"/>
                    </a:cubicBezTo>
                    <a:cubicBezTo>
                      <a:pt x="15943" y="739"/>
                      <a:pt x="16395" y="799"/>
                      <a:pt x="16824" y="870"/>
                    </a:cubicBezTo>
                    <a:cubicBezTo>
                      <a:pt x="16848" y="882"/>
                      <a:pt x="16859" y="882"/>
                      <a:pt x="16883" y="882"/>
                    </a:cubicBezTo>
                    <a:cubicBezTo>
                      <a:pt x="17050" y="882"/>
                      <a:pt x="17193" y="763"/>
                      <a:pt x="17217" y="597"/>
                    </a:cubicBezTo>
                    <a:cubicBezTo>
                      <a:pt x="17252" y="406"/>
                      <a:pt x="17133" y="228"/>
                      <a:pt x="16943" y="204"/>
                    </a:cubicBezTo>
                    <a:cubicBezTo>
                      <a:pt x="16490" y="120"/>
                      <a:pt x="16014" y="61"/>
                      <a:pt x="15562" y="25"/>
                    </a:cubicBezTo>
                    <a:cubicBezTo>
                      <a:pt x="15554" y="25"/>
                      <a:pt x="15547" y="24"/>
                      <a:pt x="15539" y="24"/>
                    </a:cubicBezTo>
                    <a:close/>
                    <a:moveTo>
                      <a:pt x="10794" y="466"/>
                    </a:moveTo>
                    <a:cubicBezTo>
                      <a:pt x="10765" y="466"/>
                      <a:pt x="10735" y="470"/>
                      <a:pt x="10704" y="478"/>
                    </a:cubicBezTo>
                    <a:cubicBezTo>
                      <a:pt x="10263" y="597"/>
                      <a:pt x="9811" y="739"/>
                      <a:pt x="9382" y="906"/>
                    </a:cubicBezTo>
                    <a:cubicBezTo>
                      <a:pt x="9204" y="966"/>
                      <a:pt x="9108" y="1168"/>
                      <a:pt x="9180" y="1347"/>
                    </a:cubicBezTo>
                    <a:cubicBezTo>
                      <a:pt x="9228" y="1478"/>
                      <a:pt x="9358" y="1561"/>
                      <a:pt x="9501" y="1561"/>
                    </a:cubicBezTo>
                    <a:cubicBezTo>
                      <a:pt x="9537" y="1561"/>
                      <a:pt x="9573" y="1561"/>
                      <a:pt x="9620" y="1537"/>
                    </a:cubicBezTo>
                    <a:cubicBezTo>
                      <a:pt x="10037" y="1382"/>
                      <a:pt x="10454" y="1251"/>
                      <a:pt x="10882" y="1132"/>
                    </a:cubicBezTo>
                    <a:cubicBezTo>
                      <a:pt x="11073" y="1085"/>
                      <a:pt x="11180" y="894"/>
                      <a:pt x="11133" y="716"/>
                    </a:cubicBezTo>
                    <a:cubicBezTo>
                      <a:pt x="11083" y="566"/>
                      <a:pt x="10949" y="466"/>
                      <a:pt x="10794" y="466"/>
                    </a:cubicBezTo>
                    <a:close/>
                    <a:moveTo>
                      <a:pt x="18538" y="592"/>
                    </a:moveTo>
                    <a:cubicBezTo>
                      <a:pt x="18388" y="592"/>
                      <a:pt x="18255" y="690"/>
                      <a:pt x="18217" y="835"/>
                    </a:cubicBezTo>
                    <a:cubicBezTo>
                      <a:pt x="18157" y="1013"/>
                      <a:pt x="18264" y="1204"/>
                      <a:pt x="18443" y="1263"/>
                    </a:cubicBezTo>
                    <a:cubicBezTo>
                      <a:pt x="18872" y="1382"/>
                      <a:pt x="19288" y="1537"/>
                      <a:pt x="19693" y="1704"/>
                    </a:cubicBezTo>
                    <a:cubicBezTo>
                      <a:pt x="19741" y="1728"/>
                      <a:pt x="19788" y="1728"/>
                      <a:pt x="19824" y="1728"/>
                    </a:cubicBezTo>
                    <a:cubicBezTo>
                      <a:pt x="19955" y="1728"/>
                      <a:pt x="20086" y="1656"/>
                      <a:pt x="20146" y="1525"/>
                    </a:cubicBezTo>
                    <a:cubicBezTo>
                      <a:pt x="20217" y="1347"/>
                      <a:pt x="20134" y="1144"/>
                      <a:pt x="19955" y="1073"/>
                    </a:cubicBezTo>
                    <a:cubicBezTo>
                      <a:pt x="19526" y="894"/>
                      <a:pt x="19086" y="739"/>
                      <a:pt x="18645" y="609"/>
                    </a:cubicBezTo>
                    <a:cubicBezTo>
                      <a:pt x="18609" y="597"/>
                      <a:pt x="18573" y="592"/>
                      <a:pt x="18538" y="592"/>
                    </a:cubicBezTo>
                    <a:close/>
                    <a:moveTo>
                      <a:pt x="7934" y="1574"/>
                    </a:moveTo>
                    <a:cubicBezTo>
                      <a:pt x="7885" y="1574"/>
                      <a:pt x="7834" y="1585"/>
                      <a:pt x="7787" y="1609"/>
                    </a:cubicBezTo>
                    <a:cubicBezTo>
                      <a:pt x="7370" y="1823"/>
                      <a:pt x="6965" y="2061"/>
                      <a:pt x="6572" y="2323"/>
                    </a:cubicBezTo>
                    <a:cubicBezTo>
                      <a:pt x="6418" y="2418"/>
                      <a:pt x="6370" y="2633"/>
                      <a:pt x="6477" y="2787"/>
                    </a:cubicBezTo>
                    <a:cubicBezTo>
                      <a:pt x="6537" y="2895"/>
                      <a:pt x="6656" y="2942"/>
                      <a:pt x="6763" y="2942"/>
                    </a:cubicBezTo>
                    <a:cubicBezTo>
                      <a:pt x="6822" y="2942"/>
                      <a:pt x="6894" y="2930"/>
                      <a:pt x="6953" y="2895"/>
                    </a:cubicBezTo>
                    <a:cubicBezTo>
                      <a:pt x="7323" y="2644"/>
                      <a:pt x="7704" y="2418"/>
                      <a:pt x="8096" y="2216"/>
                    </a:cubicBezTo>
                    <a:cubicBezTo>
                      <a:pt x="8263" y="2133"/>
                      <a:pt x="8335" y="1930"/>
                      <a:pt x="8239" y="1763"/>
                    </a:cubicBezTo>
                    <a:cubicBezTo>
                      <a:pt x="8180" y="1644"/>
                      <a:pt x="8059" y="1574"/>
                      <a:pt x="7934" y="1574"/>
                    </a:cubicBezTo>
                    <a:close/>
                    <a:moveTo>
                      <a:pt x="21358" y="1789"/>
                    </a:moveTo>
                    <a:cubicBezTo>
                      <a:pt x="21240" y="1789"/>
                      <a:pt x="21127" y="1853"/>
                      <a:pt x="21062" y="1966"/>
                    </a:cubicBezTo>
                    <a:cubicBezTo>
                      <a:pt x="20967" y="2133"/>
                      <a:pt x="21027" y="2335"/>
                      <a:pt x="21193" y="2430"/>
                    </a:cubicBezTo>
                    <a:cubicBezTo>
                      <a:pt x="21574" y="2644"/>
                      <a:pt x="21955" y="2883"/>
                      <a:pt x="22324" y="3145"/>
                    </a:cubicBezTo>
                    <a:cubicBezTo>
                      <a:pt x="22384" y="3180"/>
                      <a:pt x="22443" y="3204"/>
                      <a:pt x="22515" y="3204"/>
                    </a:cubicBezTo>
                    <a:cubicBezTo>
                      <a:pt x="22622" y="3204"/>
                      <a:pt x="22729" y="3156"/>
                      <a:pt x="22801" y="3061"/>
                    </a:cubicBezTo>
                    <a:cubicBezTo>
                      <a:pt x="22908" y="2906"/>
                      <a:pt x="22860" y="2692"/>
                      <a:pt x="22705" y="2585"/>
                    </a:cubicBezTo>
                    <a:cubicBezTo>
                      <a:pt x="22336" y="2311"/>
                      <a:pt x="21931" y="2061"/>
                      <a:pt x="21527" y="1835"/>
                    </a:cubicBezTo>
                    <a:cubicBezTo>
                      <a:pt x="21473" y="1804"/>
                      <a:pt x="21415" y="1789"/>
                      <a:pt x="21358" y="1789"/>
                    </a:cubicBezTo>
                    <a:close/>
                    <a:moveTo>
                      <a:pt x="5403" y="3278"/>
                    </a:moveTo>
                    <a:cubicBezTo>
                      <a:pt x="5324" y="3278"/>
                      <a:pt x="5244" y="3305"/>
                      <a:pt x="5179" y="3359"/>
                    </a:cubicBezTo>
                    <a:cubicBezTo>
                      <a:pt x="4822" y="3657"/>
                      <a:pt x="4477" y="3978"/>
                      <a:pt x="4144" y="4311"/>
                    </a:cubicBezTo>
                    <a:cubicBezTo>
                      <a:pt x="4013" y="4442"/>
                      <a:pt x="4013" y="4657"/>
                      <a:pt x="4155" y="4788"/>
                    </a:cubicBezTo>
                    <a:cubicBezTo>
                      <a:pt x="4215" y="4859"/>
                      <a:pt x="4310" y="4883"/>
                      <a:pt x="4394" y="4883"/>
                    </a:cubicBezTo>
                    <a:cubicBezTo>
                      <a:pt x="4477" y="4883"/>
                      <a:pt x="4572" y="4847"/>
                      <a:pt x="4632" y="4788"/>
                    </a:cubicBezTo>
                    <a:cubicBezTo>
                      <a:pt x="4941" y="4466"/>
                      <a:pt x="5275" y="4168"/>
                      <a:pt x="5608" y="3883"/>
                    </a:cubicBezTo>
                    <a:cubicBezTo>
                      <a:pt x="5763" y="3764"/>
                      <a:pt x="5775" y="3549"/>
                      <a:pt x="5656" y="3395"/>
                    </a:cubicBezTo>
                    <a:cubicBezTo>
                      <a:pt x="5591" y="3317"/>
                      <a:pt x="5497" y="3278"/>
                      <a:pt x="5403" y="3278"/>
                    </a:cubicBezTo>
                    <a:close/>
                    <a:moveTo>
                      <a:pt x="23849" y="3577"/>
                    </a:moveTo>
                    <a:cubicBezTo>
                      <a:pt x="23756" y="3577"/>
                      <a:pt x="23662" y="3616"/>
                      <a:pt x="23598" y="3692"/>
                    </a:cubicBezTo>
                    <a:cubicBezTo>
                      <a:pt x="23467" y="3835"/>
                      <a:pt x="23479" y="4049"/>
                      <a:pt x="23622" y="4168"/>
                    </a:cubicBezTo>
                    <a:cubicBezTo>
                      <a:pt x="23956" y="4466"/>
                      <a:pt x="24277" y="4788"/>
                      <a:pt x="24575" y="5109"/>
                    </a:cubicBezTo>
                    <a:cubicBezTo>
                      <a:pt x="24634" y="5181"/>
                      <a:pt x="24729" y="5216"/>
                      <a:pt x="24825" y="5216"/>
                    </a:cubicBezTo>
                    <a:cubicBezTo>
                      <a:pt x="24908" y="5216"/>
                      <a:pt x="24991" y="5192"/>
                      <a:pt x="25051" y="5133"/>
                    </a:cubicBezTo>
                    <a:cubicBezTo>
                      <a:pt x="25194" y="5002"/>
                      <a:pt x="25206" y="4788"/>
                      <a:pt x="25075" y="4645"/>
                    </a:cubicBezTo>
                    <a:cubicBezTo>
                      <a:pt x="24765" y="4299"/>
                      <a:pt x="24420" y="3978"/>
                      <a:pt x="24075" y="3668"/>
                    </a:cubicBezTo>
                    <a:cubicBezTo>
                      <a:pt x="24013" y="3607"/>
                      <a:pt x="23931" y="3577"/>
                      <a:pt x="23849" y="3577"/>
                    </a:cubicBezTo>
                    <a:close/>
                    <a:moveTo>
                      <a:pt x="3276" y="5490"/>
                    </a:moveTo>
                    <a:cubicBezTo>
                      <a:pt x="3174" y="5490"/>
                      <a:pt x="3071" y="5537"/>
                      <a:pt x="3001" y="5621"/>
                    </a:cubicBezTo>
                    <a:cubicBezTo>
                      <a:pt x="2715" y="5990"/>
                      <a:pt x="2453" y="6371"/>
                      <a:pt x="2203" y="6764"/>
                    </a:cubicBezTo>
                    <a:cubicBezTo>
                      <a:pt x="2108" y="6931"/>
                      <a:pt x="2155" y="7133"/>
                      <a:pt x="2310" y="7240"/>
                    </a:cubicBezTo>
                    <a:cubicBezTo>
                      <a:pt x="2370" y="7276"/>
                      <a:pt x="2429" y="7288"/>
                      <a:pt x="2489" y="7288"/>
                    </a:cubicBezTo>
                    <a:cubicBezTo>
                      <a:pt x="2608" y="7288"/>
                      <a:pt x="2715" y="7240"/>
                      <a:pt x="2786" y="7133"/>
                    </a:cubicBezTo>
                    <a:cubicBezTo>
                      <a:pt x="3012" y="6752"/>
                      <a:pt x="3274" y="6383"/>
                      <a:pt x="3536" y="6038"/>
                    </a:cubicBezTo>
                    <a:cubicBezTo>
                      <a:pt x="3655" y="5895"/>
                      <a:pt x="3632" y="5681"/>
                      <a:pt x="3477" y="5562"/>
                    </a:cubicBezTo>
                    <a:cubicBezTo>
                      <a:pt x="3418" y="5513"/>
                      <a:pt x="3347" y="5490"/>
                      <a:pt x="3276" y="5490"/>
                    </a:cubicBezTo>
                    <a:close/>
                    <a:moveTo>
                      <a:pt x="25900" y="5857"/>
                    </a:moveTo>
                    <a:cubicBezTo>
                      <a:pt x="25833" y="5857"/>
                      <a:pt x="25766" y="5877"/>
                      <a:pt x="25706" y="5919"/>
                    </a:cubicBezTo>
                    <a:cubicBezTo>
                      <a:pt x="25551" y="6026"/>
                      <a:pt x="25515" y="6240"/>
                      <a:pt x="25622" y="6395"/>
                    </a:cubicBezTo>
                    <a:cubicBezTo>
                      <a:pt x="25884" y="6752"/>
                      <a:pt x="26122" y="7133"/>
                      <a:pt x="26349" y="7514"/>
                    </a:cubicBezTo>
                    <a:cubicBezTo>
                      <a:pt x="26408" y="7621"/>
                      <a:pt x="26527" y="7681"/>
                      <a:pt x="26646" y="7681"/>
                    </a:cubicBezTo>
                    <a:cubicBezTo>
                      <a:pt x="26706" y="7681"/>
                      <a:pt x="26765" y="7669"/>
                      <a:pt x="26813" y="7633"/>
                    </a:cubicBezTo>
                    <a:cubicBezTo>
                      <a:pt x="26980" y="7538"/>
                      <a:pt x="27039" y="7336"/>
                      <a:pt x="26944" y="7169"/>
                    </a:cubicBezTo>
                    <a:cubicBezTo>
                      <a:pt x="26706" y="6764"/>
                      <a:pt x="26456" y="6371"/>
                      <a:pt x="26182" y="6002"/>
                    </a:cubicBezTo>
                    <a:cubicBezTo>
                      <a:pt x="26109" y="5907"/>
                      <a:pt x="26005" y="5857"/>
                      <a:pt x="25900" y="5857"/>
                    </a:cubicBezTo>
                    <a:close/>
                    <a:moveTo>
                      <a:pt x="1680" y="8106"/>
                    </a:moveTo>
                    <a:cubicBezTo>
                      <a:pt x="1546" y="8106"/>
                      <a:pt x="1422" y="8177"/>
                      <a:pt x="1369" y="8300"/>
                    </a:cubicBezTo>
                    <a:cubicBezTo>
                      <a:pt x="1167" y="8717"/>
                      <a:pt x="988" y="9157"/>
                      <a:pt x="834" y="9598"/>
                    </a:cubicBezTo>
                    <a:cubicBezTo>
                      <a:pt x="774" y="9776"/>
                      <a:pt x="869" y="9967"/>
                      <a:pt x="1048" y="10026"/>
                    </a:cubicBezTo>
                    <a:cubicBezTo>
                      <a:pt x="1084" y="10038"/>
                      <a:pt x="1119" y="10050"/>
                      <a:pt x="1155" y="10050"/>
                    </a:cubicBezTo>
                    <a:cubicBezTo>
                      <a:pt x="1298" y="10050"/>
                      <a:pt x="1429" y="9967"/>
                      <a:pt x="1477" y="9824"/>
                    </a:cubicBezTo>
                    <a:cubicBezTo>
                      <a:pt x="1631" y="9407"/>
                      <a:pt x="1798" y="8990"/>
                      <a:pt x="1989" y="8598"/>
                    </a:cubicBezTo>
                    <a:cubicBezTo>
                      <a:pt x="2060" y="8419"/>
                      <a:pt x="1989" y="8217"/>
                      <a:pt x="1822" y="8133"/>
                    </a:cubicBezTo>
                    <a:cubicBezTo>
                      <a:pt x="1775" y="8115"/>
                      <a:pt x="1727" y="8106"/>
                      <a:pt x="1680" y="8106"/>
                    </a:cubicBezTo>
                    <a:close/>
                    <a:moveTo>
                      <a:pt x="27411" y="8523"/>
                    </a:moveTo>
                    <a:cubicBezTo>
                      <a:pt x="27366" y="8523"/>
                      <a:pt x="27320" y="8532"/>
                      <a:pt x="27277" y="8550"/>
                    </a:cubicBezTo>
                    <a:cubicBezTo>
                      <a:pt x="27099" y="8621"/>
                      <a:pt x="27027" y="8824"/>
                      <a:pt x="27099" y="9002"/>
                    </a:cubicBezTo>
                    <a:cubicBezTo>
                      <a:pt x="27277" y="9407"/>
                      <a:pt x="27432" y="9824"/>
                      <a:pt x="27563" y="10241"/>
                    </a:cubicBezTo>
                    <a:cubicBezTo>
                      <a:pt x="27611" y="10384"/>
                      <a:pt x="27742" y="10479"/>
                      <a:pt x="27885" y="10479"/>
                    </a:cubicBezTo>
                    <a:cubicBezTo>
                      <a:pt x="27920" y="10479"/>
                      <a:pt x="27956" y="10479"/>
                      <a:pt x="27992" y="10467"/>
                    </a:cubicBezTo>
                    <a:cubicBezTo>
                      <a:pt x="28170" y="10407"/>
                      <a:pt x="28266" y="10217"/>
                      <a:pt x="28218" y="10038"/>
                    </a:cubicBezTo>
                    <a:cubicBezTo>
                      <a:pt x="28075" y="9598"/>
                      <a:pt x="27908" y="9157"/>
                      <a:pt x="27730" y="8729"/>
                    </a:cubicBezTo>
                    <a:cubicBezTo>
                      <a:pt x="27668" y="8596"/>
                      <a:pt x="27541" y="8523"/>
                      <a:pt x="27411" y="8523"/>
                    </a:cubicBezTo>
                    <a:close/>
                    <a:moveTo>
                      <a:pt x="690" y="11008"/>
                    </a:moveTo>
                    <a:cubicBezTo>
                      <a:pt x="528" y="11008"/>
                      <a:pt x="388" y="11110"/>
                      <a:pt x="357" y="11276"/>
                    </a:cubicBezTo>
                    <a:cubicBezTo>
                      <a:pt x="250" y="11729"/>
                      <a:pt x="167" y="12193"/>
                      <a:pt x="119" y="12646"/>
                    </a:cubicBezTo>
                    <a:cubicBezTo>
                      <a:pt x="95" y="12836"/>
                      <a:pt x="226" y="13003"/>
                      <a:pt x="417" y="13027"/>
                    </a:cubicBezTo>
                    <a:cubicBezTo>
                      <a:pt x="429" y="13027"/>
                      <a:pt x="441" y="13039"/>
                      <a:pt x="453" y="13039"/>
                    </a:cubicBezTo>
                    <a:cubicBezTo>
                      <a:pt x="619" y="13039"/>
                      <a:pt x="774" y="12908"/>
                      <a:pt x="786" y="12729"/>
                    </a:cubicBezTo>
                    <a:cubicBezTo>
                      <a:pt x="846" y="12289"/>
                      <a:pt x="917" y="11848"/>
                      <a:pt x="1012" y="11419"/>
                    </a:cubicBezTo>
                    <a:cubicBezTo>
                      <a:pt x="1060" y="11241"/>
                      <a:pt x="941" y="11050"/>
                      <a:pt x="762" y="11015"/>
                    </a:cubicBezTo>
                    <a:cubicBezTo>
                      <a:pt x="738" y="11010"/>
                      <a:pt x="713" y="11008"/>
                      <a:pt x="690" y="11008"/>
                    </a:cubicBezTo>
                    <a:close/>
                    <a:moveTo>
                      <a:pt x="28305" y="11449"/>
                    </a:moveTo>
                    <a:cubicBezTo>
                      <a:pt x="28284" y="11449"/>
                      <a:pt x="28263" y="11451"/>
                      <a:pt x="28242" y="11455"/>
                    </a:cubicBezTo>
                    <a:cubicBezTo>
                      <a:pt x="28063" y="11491"/>
                      <a:pt x="27932" y="11669"/>
                      <a:pt x="27968" y="11860"/>
                    </a:cubicBezTo>
                    <a:cubicBezTo>
                      <a:pt x="28051" y="12289"/>
                      <a:pt x="28111" y="12729"/>
                      <a:pt x="28158" y="13170"/>
                    </a:cubicBezTo>
                    <a:cubicBezTo>
                      <a:pt x="28170" y="13348"/>
                      <a:pt x="28325" y="13491"/>
                      <a:pt x="28492" y="13491"/>
                    </a:cubicBezTo>
                    <a:cubicBezTo>
                      <a:pt x="28504" y="13491"/>
                      <a:pt x="28516" y="13491"/>
                      <a:pt x="28528" y="13479"/>
                    </a:cubicBezTo>
                    <a:cubicBezTo>
                      <a:pt x="28718" y="13467"/>
                      <a:pt x="28849" y="13301"/>
                      <a:pt x="28837" y="13110"/>
                    </a:cubicBezTo>
                    <a:cubicBezTo>
                      <a:pt x="28789" y="12646"/>
                      <a:pt x="28730" y="12181"/>
                      <a:pt x="28647" y="11729"/>
                    </a:cubicBezTo>
                    <a:cubicBezTo>
                      <a:pt x="28615" y="11570"/>
                      <a:pt x="28470" y="11449"/>
                      <a:pt x="28305" y="11449"/>
                    </a:cubicBezTo>
                    <a:close/>
                    <a:moveTo>
                      <a:pt x="345" y="14051"/>
                    </a:moveTo>
                    <a:cubicBezTo>
                      <a:pt x="155" y="14051"/>
                      <a:pt x="0" y="14205"/>
                      <a:pt x="0" y="14396"/>
                    </a:cubicBezTo>
                    <a:lnTo>
                      <a:pt x="0" y="14432"/>
                    </a:lnTo>
                    <a:cubicBezTo>
                      <a:pt x="0" y="14884"/>
                      <a:pt x="24" y="15337"/>
                      <a:pt x="72" y="15789"/>
                    </a:cubicBezTo>
                    <a:cubicBezTo>
                      <a:pt x="84" y="15968"/>
                      <a:pt x="238" y="16099"/>
                      <a:pt x="405" y="16099"/>
                    </a:cubicBezTo>
                    <a:lnTo>
                      <a:pt x="441" y="16099"/>
                    </a:lnTo>
                    <a:cubicBezTo>
                      <a:pt x="631" y="16075"/>
                      <a:pt x="762" y="15908"/>
                      <a:pt x="750" y="15729"/>
                    </a:cubicBezTo>
                    <a:cubicBezTo>
                      <a:pt x="703" y="15301"/>
                      <a:pt x="691" y="14860"/>
                      <a:pt x="691" y="14432"/>
                    </a:cubicBezTo>
                    <a:lnTo>
                      <a:pt x="691" y="14396"/>
                    </a:lnTo>
                    <a:cubicBezTo>
                      <a:pt x="691" y="14205"/>
                      <a:pt x="536" y="14051"/>
                      <a:pt x="345" y="14051"/>
                    </a:cubicBezTo>
                    <a:close/>
                    <a:moveTo>
                      <a:pt x="28551" y="14086"/>
                    </a:moveTo>
                    <a:cubicBezTo>
                      <a:pt x="28361" y="14086"/>
                      <a:pt x="28206" y="14241"/>
                      <a:pt x="28206" y="14432"/>
                    </a:cubicBezTo>
                    <a:cubicBezTo>
                      <a:pt x="28206" y="14872"/>
                      <a:pt x="28194" y="15325"/>
                      <a:pt x="28147" y="15765"/>
                    </a:cubicBezTo>
                    <a:cubicBezTo>
                      <a:pt x="28135" y="15944"/>
                      <a:pt x="28266" y="16110"/>
                      <a:pt x="28456" y="16134"/>
                    </a:cubicBezTo>
                    <a:lnTo>
                      <a:pt x="28492" y="16134"/>
                    </a:lnTo>
                    <a:cubicBezTo>
                      <a:pt x="28659" y="16134"/>
                      <a:pt x="28813" y="16003"/>
                      <a:pt x="28825" y="15825"/>
                    </a:cubicBezTo>
                    <a:cubicBezTo>
                      <a:pt x="28873" y="15360"/>
                      <a:pt x="28897" y="14896"/>
                      <a:pt x="28897" y="14432"/>
                    </a:cubicBezTo>
                    <a:cubicBezTo>
                      <a:pt x="28897" y="14241"/>
                      <a:pt x="28742" y="14086"/>
                      <a:pt x="28551" y="14086"/>
                    </a:cubicBezTo>
                    <a:close/>
                    <a:moveTo>
                      <a:pt x="676" y="17100"/>
                    </a:moveTo>
                    <a:cubicBezTo>
                      <a:pt x="649" y="17100"/>
                      <a:pt x="622" y="17103"/>
                      <a:pt x="595" y="17111"/>
                    </a:cubicBezTo>
                    <a:cubicBezTo>
                      <a:pt x="417" y="17146"/>
                      <a:pt x="298" y="17325"/>
                      <a:pt x="334" y="17515"/>
                    </a:cubicBezTo>
                    <a:cubicBezTo>
                      <a:pt x="429" y="17968"/>
                      <a:pt x="560" y="18420"/>
                      <a:pt x="703" y="18861"/>
                    </a:cubicBezTo>
                    <a:cubicBezTo>
                      <a:pt x="750" y="19004"/>
                      <a:pt x="881" y="19099"/>
                      <a:pt x="1024" y="19099"/>
                    </a:cubicBezTo>
                    <a:cubicBezTo>
                      <a:pt x="1060" y="19099"/>
                      <a:pt x="1096" y="19099"/>
                      <a:pt x="1131" y="19087"/>
                    </a:cubicBezTo>
                    <a:cubicBezTo>
                      <a:pt x="1310" y="19027"/>
                      <a:pt x="1405" y="18837"/>
                      <a:pt x="1346" y="18658"/>
                    </a:cubicBezTo>
                    <a:cubicBezTo>
                      <a:pt x="1215" y="18230"/>
                      <a:pt x="1096" y="17801"/>
                      <a:pt x="1000" y="17372"/>
                    </a:cubicBezTo>
                    <a:cubicBezTo>
                      <a:pt x="970" y="17210"/>
                      <a:pt x="827" y="17100"/>
                      <a:pt x="676" y="17100"/>
                    </a:cubicBezTo>
                    <a:close/>
                    <a:moveTo>
                      <a:pt x="28217" y="17136"/>
                    </a:moveTo>
                    <a:cubicBezTo>
                      <a:pt x="28060" y="17136"/>
                      <a:pt x="27925" y="17246"/>
                      <a:pt x="27885" y="17408"/>
                    </a:cubicBezTo>
                    <a:cubicBezTo>
                      <a:pt x="27789" y="17837"/>
                      <a:pt x="27682" y="18265"/>
                      <a:pt x="27539" y="18682"/>
                    </a:cubicBezTo>
                    <a:cubicBezTo>
                      <a:pt x="27480" y="18873"/>
                      <a:pt x="27575" y="19063"/>
                      <a:pt x="27766" y="19123"/>
                    </a:cubicBezTo>
                    <a:cubicBezTo>
                      <a:pt x="27789" y="19135"/>
                      <a:pt x="27825" y="19135"/>
                      <a:pt x="27861" y="19135"/>
                    </a:cubicBezTo>
                    <a:cubicBezTo>
                      <a:pt x="28004" y="19135"/>
                      <a:pt x="28147" y="19039"/>
                      <a:pt x="28194" y="18896"/>
                    </a:cubicBezTo>
                    <a:cubicBezTo>
                      <a:pt x="28337" y="18456"/>
                      <a:pt x="28456" y="18004"/>
                      <a:pt x="28551" y="17551"/>
                    </a:cubicBezTo>
                    <a:cubicBezTo>
                      <a:pt x="28599" y="17361"/>
                      <a:pt x="28480" y="17182"/>
                      <a:pt x="28301" y="17146"/>
                    </a:cubicBezTo>
                    <a:cubicBezTo>
                      <a:pt x="28273" y="17139"/>
                      <a:pt x="28245" y="17136"/>
                      <a:pt x="28217" y="17136"/>
                    </a:cubicBezTo>
                    <a:close/>
                    <a:moveTo>
                      <a:pt x="1646" y="20005"/>
                    </a:moveTo>
                    <a:cubicBezTo>
                      <a:pt x="1597" y="20005"/>
                      <a:pt x="1547" y="20016"/>
                      <a:pt x="1500" y="20039"/>
                    </a:cubicBezTo>
                    <a:cubicBezTo>
                      <a:pt x="1334" y="20111"/>
                      <a:pt x="1250" y="20313"/>
                      <a:pt x="1334" y="20492"/>
                    </a:cubicBezTo>
                    <a:cubicBezTo>
                      <a:pt x="1524" y="20909"/>
                      <a:pt x="1750" y="21325"/>
                      <a:pt x="1977" y="21730"/>
                    </a:cubicBezTo>
                    <a:cubicBezTo>
                      <a:pt x="2048" y="21837"/>
                      <a:pt x="2155" y="21897"/>
                      <a:pt x="2274" y="21897"/>
                    </a:cubicBezTo>
                    <a:cubicBezTo>
                      <a:pt x="2334" y="21897"/>
                      <a:pt x="2393" y="21885"/>
                      <a:pt x="2453" y="21849"/>
                    </a:cubicBezTo>
                    <a:cubicBezTo>
                      <a:pt x="2608" y="21754"/>
                      <a:pt x="2667" y="21540"/>
                      <a:pt x="2572" y="21385"/>
                    </a:cubicBezTo>
                    <a:cubicBezTo>
                      <a:pt x="2346" y="21004"/>
                      <a:pt x="2143" y="20599"/>
                      <a:pt x="1953" y="20206"/>
                    </a:cubicBezTo>
                    <a:cubicBezTo>
                      <a:pt x="1893" y="20078"/>
                      <a:pt x="1772" y="20005"/>
                      <a:pt x="1646" y="20005"/>
                    </a:cubicBezTo>
                    <a:close/>
                    <a:moveTo>
                      <a:pt x="27237" y="20040"/>
                    </a:moveTo>
                    <a:cubicBezTo>
                      <a:pt x="27112" y="20040"/>
                      <a:pt x="26992" y="20111"/>
                      <a:pt x="26932" y="20230"/>
                    </a:cubicBezTo>
                    <a:cubicBezTo>
                      <a:pt x="26742" y="20635"/>
                      <a:pt x="26539" y="21028"/>
                      <a:pt x="26313" y="21409"/>
                    </a:cubicBezTo>
                    <a:cubicBezTo>
                      <a:pt x="26218" y="21575"/>
                      <a:pt x="26265" y="21790"/>
                      <a:pt x="26432" y="21885"/>
                    </a:cubicBezTo>
                    <a:cubicBezTo>
                      <a:pt x="26492" y="21909"/>
                      <a:pt x="26551" y="21933"/>
                      <a:pt x="26611" y="21933"/>
                    </a:cubicBezTo>
                    <a:cubicBezTo>
                      <a:pt x="26718" y="21933"/>
                      <a:pt x="26837" y="21873"/>
                      <a:pt x="26896" y="21766"/>
                    </a:cubicBezTo>
                    <a:cubicBezTo>
                      <a:pt x="27135" y="21361"/>
                      <a:pt x="27349" y="20944"/>
                      <a:pt x="27551" y="20528"/>
                    </a:cubicBezTo>
                    <a:cubicBezTo>
                      <a:pt x="27635" y="20349"/>
                      <a:pt x="27551" y="20147"/>
                      <a:pt x="27385" y="20075"/>
                    </a:cubicBezTo>
                    <a:cubicBezTo>
                      <a:pt x="27337" y="20051"/>
                      <a:pt x="27287" y="20040"/>
                      <a:pt x="27237" y="20040"/>
                    </a:cubicBezTo>
                    <a:close/>
                    <a:moveTo>
                      <a:pt x="3222" y="22629"/>
                    </a:moveTo>
                    <a:cubicBezTo>
                      <a:pt x="3149" y="22629"/>
                      <a:pt x="3076" y="22651"/>
                      <a:pt x="3012" y="22695"/>
                    </a:cubicBezTo>
                    <a:cubicBezTo>
                      <a:pt x="2870" y="22814"/>
                      <a:pt x="2834" y="23028"/>
                      <a:pt x="2953" y="23171"/>
                    </a:cubicBezTo>
                    <a:cubicBezTo>
                      <a:pt x="3239" y="23540"/>
                      <a:pt x="3536" y="23909"/>
                      <a:pt x="3846" y="24242"/>
                    </a:cubicBezTo>
                    <a:cubicBezTo>
                      <a:pt x="3917" y="24314"/>
                      <a:pt x="4013" y="24350"/>
                      <a:pt x="4108" y="24350"/>
                    </a:cubicBezTo>
                    <a:cubicBezTo>
                      <a:pt x="4179" y="24350"/>
                      <a:pt x="4263" y="24326"/>
                      <a:pt x="4334" y="24266"/>
                    </a:cubicBezTo>
                    <a:cubicBezTo>
                      <a:pt x="4477" y="24135"/>
                      <a:pt x="4477" y="23921"/>
                      <a:pt x="4358" y="23778"/>
                    </a:cubicBezTo>
                    <a:cubicBezTo>
                      <a:pt x="4048" y="23457"/>
                      <a:pt x="3763" y="23111"/>
                      <a:pt x="3501" y="22766"/>
                    </a:cubicBezTo>
                    <a:cubicBezTo>
                      <a:pt x="3430" y="22675"/>
                      <a:pt x="3327" y="22629"/>
                      <a:pt x="3222" y="22629"/>
                    </a:cubicBezTo>
                    <a:close/>
                    <a:moveTo>
                      <a:pt x="25651" y="22659"/>
                    </a:moveTo>
                    <a:cubicBezTo>
                      <a:pt x="25548" y="22659"/>
                      <a:pt x="25447" y="22706"/>
                      <a:pt x="25384" y="22790"/>
                    </a:cubicBezTo>
                    <a:cubicBezTo>
                      <a:pt x="25110" y="23147"/>
                      <a:pt x="24825" y="23480"/>
                      <a:pt x="24515" y="23814"/>
                    </a:cubicBezTo>
                    <a:cubicBezTo>
                      <a:pt x="24396" y="23945"/>
                      <a:pt x="24396" y="24159"/>
                      <a:pt x="24539" y="24290"/>
                    </a:cubicBezTo>
                    <a:cubicBezTo>
                      <a:pt x="24598" y="24350"/>
                      <a:pt x="24682" y="24385"/>
                      <a:pt x="24765" y="24385"/>
                    </a:cubicBezTo>
                    <a:cubicBezTo>
                      <a:pt x="24860" y="24385"/>
                      <a:pt x="24956" y="24350"/>
                      <a:pt x="25015" y="24278"/>
                    </a:cubicBezTo>
                    <a:cubicBezTo>
                      <a:pt x="25337" y="23933"/>
                      <a:pt x="25634" y="23576"/>
                      <a:pt x="25920" y="23207"/>
                    </a:cubicBezTo>
                    <a:cubicBezTo>
                      <a:pt x="26039" y="23064"/>
                      <a:pt x="26003" y="22849"/>
                      <a:pt x="25861" y="22730"/>
                    </a:cubicBezTo>
                    <a:cubicBezTo>
                      <a:pt x="25797" y="22681"/>
                      <a:pt x="25723" y="22659"/>
                      <a:pt x="25651" y="22659"/>
                    </a:cubicBezTo>
                    <a:close/>
                    <a:moveTo>
                      <a:pt x="5325" y="24852"/>
                    </a:moveTo>
                    <a:cubicBezTo>
                      <a:pt x="5230" y="24852"/>
                      <a:pt x="5137" y="24891"/>
                      <a:pt x="5072" y="24969"/>
                    </a:cubicBezTo>
                    <a:cubicBezTo>
                      <a:pt x="4953" y="25112"/>
                      <a:pt x="4965" y="25326"/>
                      <a:pt x="5108" y="25457"/>
                    </a:cubicBezTo>
                    <a:cubicBezTo>
                      <a:pt x="5465" y="25754"/>
                      <a:pt x="5834" y="26040"/>
                      <a:pt x="6215" y="26302"/>
                    </a:cubicBezTo>
                    <a:cubicBezTo>
                      <a:pt x="6275" y="26350"/>
                      <a:pt x="6346" y="26362"/>
                      <a:pt x="6418" y="26362"/>
                    </a:cubicBezTo>
                    <a:cubicBezTo>
                      <a:pt x="6525" y="26362"/>
                      <a:pt x="6632" y="26314"/>
                      <a:pt x="6691" y="26219"/>
                    </a:cubicBezTo>
                    <a:cubicBezTo>
                      <a:pt x="6799" y="26064"/>
                      <a:pt x="6763" y="25850"/>
                      <a:pt x="6608" y="25743"/>
                    </a:cubicBezTo>
                    <a:cubicBezTo>
                      <a:pt x="6251" y="25493"/>
                      <a:pt x="5894" y="25219"/>
                      <a:pt x="5548" y="24933"/>
                    </a:cubicBezTo>
                    <a:cubicBezTo>
                      <a:pt x="5484" y="24879"/>
                      <a:pt x="5404" y="24852"/>
                      <a:pt x="5325" y="24852"/>
                    </a:cubicBezTo>
                    <a:close/>
                    <a:moveTo>
                      <a:pt x="23537" y="24876"/>
                    </a:moveTo>
                    <a:cubicBezTo>
                      <a:pt x="23457" y="24876"/>
                      <a:pt x="23378" y="24903"/>
                      <a:pt x="23313" y="24957"/>
                    </a:cubicBezTo>
                    <a:cubicBezTo>
                      <a:pt x="22979" y="25242"/>
                      <a:pt x="22622" y="25516"/>
                      <a:pt x="22253" y="25766"/>
                    </a:cubicBezTo>
                    <a:cubicBezTo>
                      <a:pt x="22098" y="25874"/>
                      <a:pt x="22062" y="26088"/>
                      <a:pt x="22170" y="26243"/>
                    </a:cubicBezTo>
                    <a:cubicBezTo>
                      <a:pt x="22241" y="26338"/>
                      <a:pt x="22348" y="26385"/>
                      <a:pt x="22455" y="26385"/>
                    </a:cubicBezTo>
                    <a:cubicBezTo>
                      <a:pt x="22515" y="26385"/>
                      <a:pt x="22586" y="26362"/>
                      <a:pt x="22646" y="26326"/>
                    </a:cubicBezTo>
                    <a:cubicBezTo>
                      <a:pt x="23027" y="26064"/>
                      <a:pt x="23396" y="25778"/>
                      <a:pt x="23753" y="25481"/>
                    </a:cubicBezTo>
                    <a:cubicBezTo>
                      <a:pt x="23896" y="25362"/>
                      <a:pt x="23920" y="25147"/>
                      <a:pt x="23801" y="24992"/>
                    </a:cubicBezTo>
                    <a:cubicBezTo>
                      <a:pt x="23729" y="24915"/>
                      <a:pt x="23633" y="24876"/>
                      <a:pt x="23537" y="24876"/>
                    </a:cubicBezTo>
                    <a:close/>
                    <a:moveTo>
                      <a:pt x="7876" y="26569"/>
                    </a:moveTo>
                    <a:cubicBezTo>
                      <a:pt x="7751" y="26569"/>
                      <a:pt x="7630" y="26639"/>
                      <a:pt x="7573" y="26755"/>
                    </a:cubicBezTo>
                    <a:cubicBezTo>
                      <a:pt x="7477" y="26921"/>
                      <a:pt x="7549" y="27124"/>
                      <a:pt x="7715" y="27207"/>
                    </a:cubicBezTo>
                    <a:cubicBezTo>
                      <a:pt x="8120" y="27433"/>
                      <a:pt x="8549" y="27624"/>
                      <a:pt x="8977" y="27802"/>
                    </a:cubicBezTo>
                    <a:cubicBezTo>
                      <a:pt x="9025" y="27826"/>
                      <a:pt x="9061" y="27826"/>
                      <a:pt x="9108" y="27826"/>
                    </a:cubicBezTo>
                    <a:cubicBezTo>
                      <a:pt x="9239" y="27826"/>
                      <a:pt x="9370" y="27755"/>
                      <a:pt x="9418" y="27612"/>
                    </a:cubicBezTo>
                    <a:cubicBezTo>
                      <a:pt x="9489" y="27445"/>
                      <a:pt x="9406" y="27243"/>
                      <a:pt x="9239" y="27171"/>
                    </a:cubicBezTo>
                    <a:cubicBezTo>
                      <a:pt x="8823" y="27005"/>
                      <a:pt x="8418" y="26814"/>
                      <a:pt x="8037" y="26612"/>
                    </a:cubicBezTo>
                    <a:cubicBezTo>
                      <a:pt x="7986" y="26583"/>
                      <a:pt x="7930" y="26569"/>
                      <a:pt x="7876" y="26569"/>
                    </a:cubicBezTo>
                    <a:close/>
                    <a:moveTo>
                      <a:pt x="20994" y="26586"/>
                    </a:moveTo>
                    <a:cubicBezTo>
                      <a:pt x="20940" y="26586"/>
                      <a:pt x="20887" y="26598"/>
                      <a:pt x="20836" y="26624"/>
                    </a:cubicBezTo>
                    <a:cubicBezTo>
                      <a:pt x="20443" y="26826"/>
                      <a:pt x="20038" y="27017"/>
                      <a:pt x="19622" y="27183"/>
                    </a:cubicBezTo>
                    <a:cubicBezTo>
                      <a:pt x="19455" y="27255"/>
                      <a:pt x="19372" y="27457"/>
                      <a:pt x="19443" y="27636"/>
                    </a:cubicBezTo>
                    <a:cubicBezTo>
                      <a:pt x="19491" y="27767"/>
                      <a:pt x="19622" y="27838"/>
                      <a:pt x="19753" y="27838"/>
                    </a:cubicBezTo>
                    <a:cubicBezTo>
                      <a:pt x="19800" y="27838"/>
                      <a:pt x="19848" y="27838"/>
                      <a:pt x="19884" y="27814"/>
                    </a:cubicBezTo>
                    <a:cubicBezTo>
                      <a:pt x="20312" y="27648"/>
                      <a:pt x="20741" y="27445"/>
                      <a:pt x="21158" y="27231"/>
                    </a:cubicBezTo>
                    <a:cubicBezTo>
                      <a:pt x="21324" y="27147"/>
                      <a:pt x="21384" y="26933"/>
                      <a:pt x="21300" y="26766"/>
                    </a:cubicBezTo>
                    <a:cubicBezTo>
                      <a:pt x="21234" y="26650"/>
                      <a:pt x="21116" y="26586"/>
                      <a:pt x="20994" y="26586"/>
                    </a:cubicBezTo>
                    <a:close/>
                    <a:moveTo>
                      <a:pt x="10725" y="27696"/>
                    </a:moveTo>
                    <a:cubicBezTo>
                      <a:pt x="10575" y="27696"/>
                      <a:pt x="10434" y="27795"/>
                      <a:pt x="10394" y="27945"/>
                    </a:cubicBezTo>
                    <a:cubicBezTo>
                      <a:pt x="10347" y="28124"/>
                      <a:pt x="10454" y="28314"/>
                      <a:pt x="10632" y="28362"/>
                    </a:cubicBezTo>
                    <a:cubicBezTo>
                      <a:pt x="11085" y="28493"/>
                      <a:pt x="11537" y="28588"/>
                      <a:pt x="12002" y="28671"/>
                    </a:cubicBezTo>
                    <a:lnTo>
                      <a:pt x="12049" y="28671"/>
                    </a:lnTo>
                    <a:cubicBezTo>
                      <a:pt x="12216" y="28671"/>
                      <a:pt x="12359" y="28552"/>
                      <a:pt x="12395" y="28386"/>
                    </a:cubicBezTo>
                    <a:cubicBezTo>
                      <a:pt x="12418" y="28207"/>
                      <a:pt x="12299" y="28029"/>
                      <a:pt x="12109" y="27993"/>
                    </a:cubicBezTo>
                    <a:cubicBezTo>
                      <a:pt x="11680" y="27921"/>
                      <a:pt x="11240" y="27826"/>
                      <a:pt x="10811" y="27707"/>
                    </a:cubicBezTo>
                    <a:cubicBezTo>
                      <a:pt x="10782" y="27699"/>
                      <a:pt x="10753" y="27696"/>
                      <a:pt x="10725" y="27696"/>
                    </a:cubicBezTo>
                    <a:close/>
                    <a:moveTo>
                      <a:pt x="18136" y="27708"/>
                    </a:moveTo>
                    <a:cubicBezTo>
                      <a:pt x="18108" y="27708"/>
                      <a:pt x="18079" y="27711"/>
                      <a:pt x="18050" y="27719"/>
                    </a:cubicBezTo>
                    <a:cubicBezTo>
                      <a:pt x="17621" y="27826"/>
                      <a:pt x="17193" y="27933"/>
                      <a:pt x="16752" y="28005"/>
                    </a:cubicBezTo>
                    <a:cubicBezTo>
                      <a:pt x="16562" y="28029"/>
                      <a:pt x="16443" y="28207"/>
                      <a:pt x="16467" y="28398"/>
                    </a:cubicBezTo>
                    <a:cubicBezTo>
                      <a:pt x="16502" y="28564"/>
                      <a:pt x="16645" y="28683"/>
                      <a:pt x="16812" y="28683"/>
                    </a:cubicBezTo>
                    <a:cubicBezTo>
                      <a:pt x="16824" y="28683"/>
                      <a:pt x="16848" y="28683"/>
                      <a:pt x="16859" y="28671"/>
                    </a:cubicBezTo>
                    <a:cubicBezTo>
                      <a:pt x="17324" y="28600"/>
                      <a:pt x="17776" y="28493"/>
                      <a:pt x="18229" y="28374"/>
                    </a:cubicBezTo>
                    <a:cubicBezTo>
                      <a:pt x="18407" y="28326"/>
                      <a:pt x="18514" y="28136"/>
                      <a:pt x="18467" y="27957"/>
                    </a:cubicBezTo>
                    <a:cubicBezTo>
                      <a:pt x="18427" y="27807"/>
                      <a:pt x="18286" y="27708"/>
                      <a:pt x="18136" y="27708"/>
                    </a:cubicBezTo>
                    <a:close/>
                    <a:moveTo>
                      <a:pt x="13764" y="28171"/>
                    </a:moveTo>
                    <a:cubicBezTo>
                      <a:pt x="13585" y="28171"/>
                      <a:pt x="13419" y="28314"/>
                      <a:pt x="13407" y="28505"/>
                    </a:cubicBezTo>
                    <a:cubicBezTo>
                      <a:pt x="13395" y="28683"/>
                      <a:pt x="13549" y="28850"/>
                      <a:pt x="13728" y="28862"/>
                    </a:cubicBezTo>
                    <a:cubicBezTo>
                      <a:pt x="13966" y="28874"/>
                      <a:pt x="14216" y="28874"/>
                      <a:pt x="14454" y="28874"/>
                    </a:cubicBezTo>
                    <a:cubicBezTo>
                      <a:pt x="14681" y="28874"/>
                      <a:pt x="14907" y="28874"/>
                      <a:pt x="15133" y="28862"/>
                    </a:cubicBezTo>
                    <a:cubicBezTo>
                      <a:pt x="15312" y="28850"/>
                      <a:pt x="15466" y="28695"/>
                      <a:pt x="15454" y="28505"/>
                    </a:cubicBezTo>
                    <a:cubicBezTo>
                      <a:pt x="15443" y="28322"/>
                      <a:pt x="15289" y="28183"/>
                      <a:pt x="15118" y="28183"/>
                    </a:cubicBezTo>
                    <a:cubicBezTo>
                      <a:pt x="15111" y="28183"/>
                      <a:pt x="15104" y="28183"/>
                      <a:pt x="15097" y="28183"/>
                    </a:cubicBezTo>
                    <a:cubicBezTo>
                      <a:pt x="14915" y="28188"/>
                      <a:pt x="14730" y="28191"/>
                      <a:pt x="14545" y="28191"/>
                    </a:cubicBezTo>
                    <a:cubicBezTo>
                      <a:pt x="14284" y="28191"/>
                      <a:pt x="14022" y="28185"/>
                      <a:pt x="13764" y="28171"/>
                    </a:cubicBezTo>
                    <a:close/>
                  </a:path>
                </a:pathLst>
              </a:custGeom>
              <a:solidFill>
                <a:srgbClr val="009999"/>
              </a:solidFill>
              <a:ln>
                <a:noFill/>
              </a:ln>
            </p:spPr>
            <p:txBody>
              <a:bodyPr spcFirstLastPara="1" wrap="square" lIns="121900" tIns="121900" rIns="121900" bIns="121900" anchor="ctr" anchorCtr="0">
                <a:noAutofit/>
              </a:bodyPr>
              <a:lstStyle/>
              <a:p>
                <a:pPr algn="ctr"/>
                <a:endParaRPr sz="24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346" name="Google Shape;346;p19"/>
              <p:cNvSpPr/>
              <p:nvPr/>
            </p:nvSpPr>
            <p:spPr>
              <a:xfrm>
                <a:off x="6417004" y="2210894"/>
                <a:ext cx="78865" cy="78865"/>
              </a:xfrm>
              <a:custGeom>
                <a:avLst/>
                <a:gdLst/>
                <a:ahLst/>
                <a:cxnLst/>
                <a:rect l="l" t="t" r="r" b="b"/>
                <a:pathLst>
                  <a:path w="2787" h="2787" extrusionOk="0">
                    <a:moveTo>
                      <a:pt x="1394" y="1"/>
                    </a:moveTo>
                    <a:cubicBezTo>
                      <a:pt x="632" y="1"/>
                      <a:pt x="1" y="632"/>
                      <a:pt x="1" y="1394"/>
                    </a:cubicBezTo>
                    <a:cubicBezTo>
                      <a:pt x="1" y="2168"/>
                      <a:pt x="632" y="2787"/>
                      <a:pt x="1394" y="2787"/>
                    </a:cubicBezTo>
                    <a:cubicBezTo>
                      <a:pt x="2168" y="2787"/>
                      <a:pt x="2787" y="2168"/>
                      <a:pt x="2787" y="1394"/>
                    </a:cubicBezTo>
                    <a:cubicBezTo>
                      <a:pt x="2787" y="632"/>
                      <a:pt x="2168" y="1"/>
                      <a:pt x="1394" y="1"/>
                    </a:cubicBezTo>
                    <a:close/>
                  </a:path>
                </a:pathLst>
              </a:custGeom>
              <a:solidFill>
                <a:srgbClr val="009999"/>
              </a:solidFill>
              <a:ln>
                <a:noFill/>
              </a:ln>
            </p:spPr>
            <p:txBody>
              <a:bodyPr spcFirstLastPara="1" wrap="square" lIns="121900" tIns="121900" rIns="121900" bIns="121900" anchor="ctr" anchorCtr="0">
                <a:noAutofit/>
              </a:bodyPr>
              <a:lstStyle/>
              <a:p>
                <a:pPr algn="ctr"/>
                <a:endParaRPr sz="240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348" name="Google Shape;348;p19"/>
            <p:cNvSpPr/>
            <p:nvPr/>
          </p:nvSpPr>
          <p:spPr>
            <a:xfrm>
              <a:off x="5950370" y="4373596"/>
              <a:ext cx="78865" cy="78865"/>
            </a:xfrm>
            <a:custGeom>
              <a:avLst/>
              <a:gdLst/>
              <a:ahLst/>
              <a:cxnLst/>
              <a:rect l="l" t="t" r="r" b="b"/>
              <a:pathLst>
                <a:path w="2787" h="2787" extrusionOk="0">
                  <a:moveTo>
                    <a:pt x="1393" y="1"/>
                  </a:moveTo>
                  <a:cubicBezTo>
                    <a:pt x="620" y="1"/>
                    <a:pt x="0" y="620"/>
                    <a:pt x="0" y="1394"/>
                  </a:cubicBezTo>
                  <a:cubicBezTo>
                    <a:pt x="0" y="2156"/>
                    <a:pt x="620" y="2787"/>
                    <a:pt x="1393" y="2787"/>
                  </a:cubicBezTo>
                  <a:cubicBezTo>
                    <a:pt x="2155" y="2787"/>
                    <a:pt x="2787" y="2156"/>
                    <a:pt x="2787" y="1394"/>
                  </a:cubicBezTo>
                  <a:cubicBezTo>
                    <a:pt x="2787" y="620"/>
                    <a:pt x="2155" y="1"/>
                    <a:pt x="1393" y="1"/>
                  </a:cubicBezTo>
                  <a:close/>
                </a:path>
              </a:pathLst>
            </a:custGeom>
            <a:solidFill>
              <a:srgbClr val="009999"/>
            </a:solidFill>
            <a:ln>
              <a:noFill/>
            </a:ln>
          </p:spPr>
          <p:txBody>
            <a:bodyPr spcFirstLastPara="1" wrap="square" lIns="121900" tIns="121900" rIns="121900" bIns="121900" anchor="ctr" anchorCtr="0">
              <a:noAutofit/>
            </a:bodyPr>
            <a:lstStyle/>
            <a:p>
              <a:pPr algn="ctr"/>
              <a:endParaRPr sz="24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49" name="Google Shape;349;p19"/>
          <p:cNvGrpSpPr/>
          <p:nvPr/>
        </p:nvGrpSpPr>
        <p:grpSpPr>
          <a:xfrm>
            <a:off x="4338623" y="4444973"/>
            <a:ext cx="3510701" cy="2412987"/>
            <a:chOff x="3253967" y="3333730"/>
            <a:chExt cx="2633026" cy="1809740"/>
          </a:xfrm>
        </p:grpSpPr>
        <p:sp>
          <p:nvSpPr>
            <p:cNvPr id="350" name="Google Shape;350;p19"/>
            <p:cNvSpPr/>
            <p:nvPr/>
          </p:nvSpPr>
          <p:spPr>
            <a:xfrm>
              <a:off x="3253967" y="3333730"/>
              <a:ext cx="2633026" cy="1798957"/>
            </a:xfrm>
            <a:custGeom>
              <a:avLst/>
              <a:gdLst/>
              <a:ahLst/>
              <a:cxnLst/>
              <a:rect l="l" t="t" r="r" b="b"/>
              <a:pathLst>
                <a:path w="93048" h="63573" extrusionOk="0">
                  <a:moveTo>
                    <a:pt x="46249" y="0"/>
                  </a:moveTo>
                  <a:cubicBezTo>
                    <a:pt x="46080" y="0"/>
                    <a:pt x="45912" y="2"/>
                    <a:pt x="45745" y="5"/>
                  </a:cubicBezTo>
                  <a:cubicBezTo>
                    <a:pt x="45566" y="17"/>
                    <a:pt x="45411" y="172"/>
                    <a:pt x="45411" y="350"/>
                  </a:cubicBezTo>
                  <a:cubicBezTo>
                    <a:pt x="45423" y="541"/>
                    <a:pt x="45578" y="696"/>
                    <a:pt x="45756" y="696"/>
                  </a:cubicBezTo>
                  <a:cubicBezTo>
                    <a:pt x="46042" y="690"/>
                    <a:pt x="46325" y="687"/>
                    <a:pt x="46608" y="687"/>
                  </a:cubicBezTo>
                  <a:cubicBezTo>
                    <a:pt x="46891" y="687"/>
                    <a:pt x="47173" y="690"/>
                    <a:pt x="47459" y="696"/>
                  </a:cubicBezTo>
                  <a:cubicBezTo>
                    <a:pt x="47650" y="696"/>
                    <a:pt x="47804" y="541"/>
                    <a:pt x="47804" y="362"/>
                  </a:cubicBezTo>
                  <a:cubicBezTo>
                    <a:pt x="47804" y="172"/>
                    <a:pt x="47661" y="17"/>
                    <a:pt x="47471" y="17"/>
                  </a:cubicBezTo>
                  <a:cubicBezTo>
                    <a:pt x="47067" y="9"/>
                    <a:pt x="46657" y="0"/>
                    <a:pt x="46249" y="0"/>
                  </a:cubicBezTo>
                  <a:close/>
                  <a:moveTo>
                    <a:pt x="44051" y="64"/>
                  </a:moveTo>
                  <a:cubicBezTo>
                    <a:pt x="44044" y="64"/>
                    <a:pt x="44037" y="64"/>
                    <a:pt x="44030" y="65"/>
                  </a:cubicBezTo>
                  <a:cubicBezTo>
                    <a:pt x="43459" y="100"/>
                    <a:pt x="42887" y="136"/>
                    <a:pt x="42316" y="184"/>
                  </a:cubicBezTo>
                  <a:cubicBezTo>
                    <a:pt x="42137" y="208"/>
                    <a:pt x="41994" y="374"/>
                    <a:pt x="42006" y="565"/>
                  </a:cubicBezTo>
                  <a:cubicBezTo>
                    <a:pt x="42030" y="731"/>
                    <a:pt x="42173" y="874"/>
                    <a:pt x="42351" y="874"/>
                  </a:cubicBezTo>
                  <a:lnTo>
                    <a:pt x="42375" y="874"/>
                  </a:lnTo>
                  <a:cubicBezTo>
                    <a:pt x="42935" y="815"/>
                    <a:pt x="43506" y="779"/>
                    <a:pt x="44066" y="743"/>
                  </a:cubicBezTo>
                  <a:cubicBezTo>
                    <a:pt x="44256" y="743"/>
                    <a:pt x="44399" y="577"/>
                    <a:pt x="44387" y="386"/>
                  </a:cubicBezTo>
                  <a:cubicBezTo>
                    <a:pt x="44387" y="214"/>
                    <a:pt x="44232" y="64"/>
                    <a:pt x="44051" y="64"/>
                  </a:cubicBezTo>
                  <a:close/>
                  <a:moveTo>
                    <a:pt x="49163" y="76"/>
                  </a:moveTo>
                  <a:cubicBezTo>
                    <a:pt x="48983" y="76"/>
                    <a:pt x="48840" y="215"/>
                    <a:pt x="48828" y="398"/>
                  </a:cubicBezTo>
                  <a:cubicBezTo>
                    <a:pt x="48816" y="589"/>
                    <a:pt x="48959" y="743"/>
                    <a:pt x="49150" y="755"/>
                  </a:cubicBezTo>
                  <a:cubicBezTo>
                    <a:pt x="49709" y="791"/>
                    <a:pt x="50281" y="827"/>
                    <a:pt x="50840" y="886"/>
                  </a:cubicBezTo>
                  <a:lnTo>
                    <a:pt x="50864" y="886"/>
                  </a:lnTo>
                  <a:cubicBezTo>
                    <a:pt x="51043" y="886"/>
                    <a:pt x="51186" y="755"/>
                    <a:pt x="51210" y="577"/>
                  </a:cubicBezTo>
                  <a:cubicBezTo>
                    <a:pt x="51221" y="386"/>
                    <a:pt x="51090" y="219"/>
                    <a:pt x="50900" y="208"/>
                  </a:cubicBezTo>
                  <a:cubicBezTo>
                    <a:pt x="50328" y="148"/>
                    <a:pt x="49757" y="112"/>
                    <a:pt x="49185" y="77"/>
                  </a:cubicBezTo>
                  <a:cubicBezTo>
                    <a:pt x="49178" y="76"/>
                    <a:pt x="49171" y="76"/>
                    <a:pt x="49163" y="76"/>
                  </a:cubicBezTo>
                  <a:close/>
                  <a:moveTo>
                    <a:pt x="40657" y="371"/>
                  </a:moveTo>
                  <a:cubicBezTo>
                    <a:pt x="40643" y="371"/>
                    <a:pt x="40628" y="372"/>
                    <a:pt x="40613" y="374"/>
                  </a:cubicBezTo>
                  <a:cubicBezTo>
                    <a:pt x="40041" y="446"/>
                    <a:pt x="39470" y="529"/>
                    <a:pt x="38910" y="624"/>
                  </a:cubicBezTo>
                  <a:cubicBezTo>
                    <a:pt x="38720" y="648"/>
                    <a:pt x="38601" y="827"/>
                    <a:pt x="38625" y="1017"/>
                  </a:cubicBezTo>
                  <a:cubicBezTo>
                    <a:pt x="38660" y="1184"/>
                    <a:pt x="38803" y="1303"/>
                    <a:pt x="38970" y="1303"/>
                  </a:cubicBezTo>
                  <a:cubicBezTo>
                    <a:pt x="38982" y="1303"/>
                    <a:pt x="39006" y="1303"/>
                    <a:pt x="39018" y="1291"/>
                  </a:cubicBezTo>
                  <a:cubicBezTo>
                    <a:pt x="39577" y="1208"/>
                    <a:pt x="40137" y="1124"/>
                    <a:pt x="40696" y="1053"/>
                  </a:cubicBezTo>
                  <a:cubicBezTo>
                    <a:pt x="40887" y="1029"/>
                    <a:pt x="41018" y="850"/>
                    <a:pt x="40994" y="672"/>
                  </a:cubicBezTo>
                  <a:cubicBezTo>
                    <a:pt x="40972" y="496"/>
                    <a:pt x="40829" y="371"/>
                    <a:pt x="40657" y="371"/>
                  </a:cubicBezTo>
                  <a:close/>
                  <a:moveTo>
                    <a:pt x="52560" y="395"/>
                  </a:moveTo>
                  <a:cubicBezTo>
                    <a:pt x="52397" y="395"/>
                    <a:pt x="52243" y="520"/>
                    <a:pt x="52222" y="696"/>
                  </a:cubicBezTo>
                  <a:cubicBezTo>
                    <a:pt x="52198" y="874"/>
                    <a:pt x="52329" y="1053"/>
                    <a:pt x="52519" y="1077"/>
                  </a:cubicBezTo>
                  <a:cubicBezTo>
                    <a:pt x="53079" y="1148"/>
                    <a:pt x="53638" y="1231"/>
                    <a:pt x="54186" y="1327"/>
                  </a:cubicBezTo>
                  <a:lnTo>
                    <a:pt x="54246" y="1327"/>
                  </a:lnTo>
                  <a:cubicBezTo>
                    <a:pt x="54412" y="1327"/>
                    <a:pt x="54555" y="1208"/>
                    <a:pt x="54579" y="1041"/>
                  </a:cubicBezTo>
                  <a:cubicBezTo>
                    <a:pt x="54615" y="862"/>
                    <a:pt x="54496" y="684"/>
                    <a:pt x="54305" y="648"/>
                  </a:cubicBezTo>
                  <a:cubicBezTo>
                    <a:pt x="53746" y="553"/>
                    <a:pt x="53174" y="469"/>
                    <a:pt x="52603" y="398"/>
                  </a:cubicBezTo>
                  <a:cubicBezTo>
                    <a:pt x="52588" y="396"/>
                    <a:pt x="52574" y="395"/>
                    <a:pt x="52560" y="395"/>
                  </a:cubicBezTo>
                  <a:close/>
                  <a:moveTo>
                    <a:pt x="37287" y="927"/>
                  </a:moveTo>
                  <a:cubicBezTo>
                    <a:pt x="37265" y="927"/>
                    <a:pt x="37242" y="930"/>
                    <a:pt x="37220" y="934"/>
                  </a:cubicBezTo>
                  <a:cubicBezTo>
                    <a:pt x="36660" y="1041"/>
                    <a:pt x="36100" y="1172"/>
                    <a:pt x="35541" y="1303"/>
                  </a:cubicBezTo>
                  <a:cubicBezTo>
                    <a:pt x="35362" y="1351"/>
                    <a:pt x="35243" y="1529"/>
                    <a:pt x="35291" y="1720"/>
                  </a:cubicBezTo>
                  <a:cubicBezTo>
                    <a:pt x="35327" y="1874"/>
                    <a:pt x="35469" y="1982"/>
                    <a:pt x="35624" y="1982"/>
                  </a:cubicBezTo>
                  <a:cubicBezTo>
                    <a:pt x="35648" y="1982"/>
                    <a:pt x="35672" y="1970"/>
                    <a:pt x="35708" y="1970"/>
                  </a:cubicBezTo>
                  <a:cubicBezTo>
                    <a:pt x="36255" y="1839"/>
                    <a:pt x="36803" y="1708"/>
                    <a:pt x="37351" y="1601"/>
                  </a:cubicBezTo>
                  <a:cubicBezTo>
                    <a:pt x="37541" y="1565"/>
                    <a:pt x="37660" y="1386"/>
                    <a:pt x="37624" y="1196"/>
                  </a:cubicBezTo>
                  <a:cubicBezTo>
                    <a:pt x="37593" y="1039"/>
                    <a:pt x="37451" y="927"/>
                    <a:pt x="37287" y="927"/>
                  </a:cubicBezTo>
                  <a:close/>
                  <a:moveTo>
                    <a:pt x="55928" y="963"/>
                  </a:moveTo>
                  <a:cubicBezTo>
                    <a:pt x="55765" y="963"/>
                    <a:pt x="55622" y="1074"/>
                    <a:pt x="55591" y="1231"/>
                  </a:cubicBezTo>
                  <a:cubicBezTo>
                    <a:pt x="55555" y="1422"/>
                    <a:pt x="55674" y="1601"/>
                    <a:pt x="55853" y="1636"/>
                  </a:cubicBezTo>
                  <a:cubicBezTo>
                    <a:pt x="56401" y="1743"/>
                    <a:pt x="56960" y="1874"/>
                    <a:pt x="57508" y="2005"/>
                  </a:cubicBezTo>
                  <a:cubicBezTo>
                    <a:pt x="57532" y="2017"/>
                    <a:pt x="57567" y="2017"/>
                    <a:pt x="57591" y="2017"/>
                  </a:cubicBezTo>
                  <a:cubicBezTo>
                    <a:pt x="57746" y="2017"/>
                    <a:pt x="57877" y="1910"/>
                    <a:pt x="57925" y="1755"/>
                  </a:cubicBezTo>
                  <a:cubicBezTo>
                    <a:pt x="57960" y="1577"/>
                    <a:pt x="57853" y="1386"/>
                    <a:pt x="57675" y="1351"/>
                  </a:cubicBezTo>
                  <a:cubicBezTo>
                    <a:pt x="57115" y="1208"/>
                    <a:pt x="56555" y="1077"/>
                    <a:pt x="55996" y="970"/>
                  </a:cubicBezTo>
                  <a:cubicBezTo>
                    <a:pt x="55973" y="965"/>
                    <a:pt x="55950" y="963"/>
                    <a:pt x="55928" y="963"/>
                  </a:cubicBezTo>
                  <a:close/>
                  <a:moveTo>
                    <a:pt x="33987" y="1727"/>
                  </a:moveTo>
                  <a:cubicBezTo>
                    <a:pt x="33953" y="1727"/>
                    <a:pt x="33919" y="1732"/>
                    <a:pt x="33886" y="1743"/>
                  </a:cubicBezTo>
                  <a:cubicBezTo>
                    <a:pt x="33326" y="1898"/>
                    <a:pt x="32779" y="2065"/>
                    <a:pt x="32231" y="2232"/>
                  </a:cubicBezTo>
                  <a:cubicBezTo>
                    <a:pt x="32052" y="2291"/>
                    <a:pt x="31957" y="2482"/>
                    <a:pt x="32017" y="2660"/>
                  </a:cubicBezTo>
                  <a:cubicBezTo>
                    <a:pt x="32064" y="2815"/>
                    <a:pt x="32195" y="2898"/>
                    <a:pt x="32338" y="2898"/>
                  </a:cubicBezTo>
                  <a:cubicBezTo>
                    <a:pt x="32374" y="2898"/>
                    <a:pt x="32410" y="2898"/>
                    <a:pt x="32445" y="2886"/>
                  </a:cubicBezTo>
                  <a:cubicBezTo>
                    <a:pt x="32981" y="2708"/>
                    <a:pt x="33529" y="2553"/>
                    <a:pt x="34065" y="2398"/>
                  </a:cubicBezTo>
                  <a:cubicBezTo>
                    <a:pt x="34243" y="2351"/>
                    <a:pt x="34350" y="2160"/>
                    <a:pt x="34303" y="1982"/>
                  </a:cubicBezTo>
                  <a:cubicBezTo>
                    <a:pt x="34264" y="1827"/>
                    <a:pt x="34131" y="1727"/>
                    <a:pt x="33987" y="1727"/>
                  </a:cubicBezTo>
                  <a:close/>
                  <a:moveTo>
                    <a:pt x="59228" y="1775"/>
                  </a:moveTo>
                  <a:cubicBezTo>
                    <a:pt x="59084" y="1775"/>
                    <a:pt x="58951" y="1872"/>
                    <a:pt x="58913" y="2017"/>
                  </a:cubicBezTo>
                  <a:cubicBezTo>
                    <a:pt x="58853" y="2208"/>
                    <a:pt x="58960" y="2386"/>
                    <a:pt x="59139" y="2446"/>
                  </a:cubicBezTo>
                  <a:cubicBezTo>
                    <a:pt x="59687" y="2601"/>
                    <a:pt x="60223" y="2767"/>
                    <a:pt x="60758" y="2934"/>
                  </a:cubicBezTo>
                  <a:cubicBezTo>
                    <a:pt x="60794" y="2946"/>
                    <a:pt x="60830" y="2958"/>
                    <a:pt x="60865" y="2958"/>
                  </a:cubicBezTo>
                  <a:cubicBezTo>
                    <a:pt x="61008" y="2958"/>
                    <a:pt x="61151" y="2863"/>
                    <a:pt x="61187" y="2720"/>
                  </a:cubicBezTo>
                  <a:cubicBezTo>
                    <a:pt x="61246" y="2541"/>
                    <a:pt x="61151" y="2351"/>
                    <a:pt x="60973" y="2291"/>
                  </a:cubicBezTo>
                  <a:cubicBezTo>
                    <a:pt x="60437" y="2113"/>
                    <a:pt x="59877" y="1946"/>
                    <a:pt x="59330" y="1791"/>
                  </a:cubicBezTo>
                  <a:cubicBezTo>
                    <a:pt x="59296" y="1780"/>
                    <a:pt x="59262" y="1775"/>
                    <a:pt x="59228" y="1775"/>
                  </a:cubicBezTo>
                  <a:close/>
                  <a:moveTo>
                    <a:pt x="30721" y="2773"/>
                  </a:moveTo>
                  <a:cubicBezTo>
                    <a:pt x="30685" y="2773"/>
                    <a:pt x="30648" y="2779"/>
                    <a:pt x="30612" y="2791"/>
                  </a:cubicBezTo>
                  <a:cubicBezTo>
                    <a:pt x="30076" y="2994"/>
                    <a:pt x="29540" y="3196"/>
                    <a:pt x="29004" y="3410"/>
                  </a:cubicBezTo>
                  <a:cubicBezTo>
                    <a:pt x="28838" y="3482"/>
                    <a:pt x="28742" y="3684"/>
                    <a:pt x="28814" y="3851"/>
                  </a:cubicBezTo>
                  <a:cubicBezTo>
                    <a:pt x="28873" y="3994"/>
                    <a:pt x="29004" y="4065"/>
                    <a:pt x="29135" y="4065"/>
                  </a:cubicBezTo>
                  <a:cubicBezTo>
                    <a:pt x="29183" y="4065"/>
                    <a:pt x="29219" y="4065"/>
                    <a:pt x="29266" y="4041"/>
                  </a:cubicBezTo>
                  <a:cubicBezTo>
                    <a:pt x="29790" y="3827"/>
                    <a:pt x="30314" y="3625"/>
                    <a:pt x="30838" y="3434"/>
                  </a:cubicBezTo>
                  <a:cubicBezTo>
                    <a:pt x="31017" y="3375"/>
                    <a:pt x="31112" y="3172"/>
                    <a:pt x="31052" y="2994"/>
                  </a:cubicBezTo>
                  <a:cubicBezTo>
                    <a:pt x="30995" y="2861"/>
                    <a:pt x="30863" y="2773"/>
                    <a:pt x="30721" y="2773"/>
                  </a:cubicBezTo>
                  <a:close/>
                  <a:moveTo>
                    <a:pt x="62488" y="2832"/>
                  </a:moveTo>
                  <a:cubicBezTo>
                    <a:pt x="62348" y="2832"/>
                    <a:pt x="62219" y="2913"/>
                    <a:pt x="62163" y="3053"/>
                  </a:cubicBezTo>
                  <a:cubicBezTo>
                    <a:pt x="62104" y="3232"/>
                    <a:pt x="62187" y="3434"/>
                    <a:pt x="62366" y="3494"/>
                  </a:cubicBezTo>
                  <a:cubicBezTo>
                    <a:pt x="62890" y="3684"/>
                    <a:pt x="63425" y="3898"/>
                    <a:pt x="63949" y="4113"/>
                  </a:cubicBezTo>
                  <a:cubicBezTo>
                    <a:pt x="63985" y="4125"/>
                    <a:pt x="64033" y="4137"/>
                    <a:pt x="64080" y="4137"/>
                  </a:cubicBezTo>
                  <a:cubicBezTo>
                    <a:pt x="64211" y="4137"/>
                    <a:pt x="64342" y="4053"/>
                    <a:pt x="64390" y="3922"/>
                  </a:cubicBezTo>
                  <a:cubicBezTo>
                    <a:pt x="64461" y="3756"/>
                    <a:pt x="64378" y="3553"/>
                    <a:pt x="64211" y="3482"/>
                  </a:cubicBezTo>
                  <a:cubicBezTo>
                    <a:pt x="63675" y="3267"/>
                    <a:pt x="63140" y="3053"/>
                    <a:pt x="62604" y="2851"/>
                  </a:cubicBezTo>
                  <a:cubicBezTo>
                    <a:pt x="62565" y="2838"/>
                    <a:pt x="62526" y="2832"/>
                    <a:pt x="62488" y="2832"/>
                  </a:cubicBezTo>
                  <a:close/>
                  <a:moveTo>
                    <a:pt x="27571" y="4056"/>
                  </a:moveTo>
                  <a:cubicBezTo>
                    <a:pt x="27525" y="4056"/>
                    <a:pt x="27477" y="4067"/>
                    <a:pt x="27433" y="4089"/>
                  </a:cubicBezTo>
                  <a:cubicBezTo>
                    <a:pt x="26909" y="4315"/>
                    <a:pt x="26397" y="4565"/>
                    <a:pt x="25885" y="4815"/>
                  </a:cubicBezTo>
                  <a:cubicBezTo>
                    <a:pt x="25718" y="4899"/>
                    <a:pt x="25647" y="5113"/>
                    <a:pt x="25730" y="5280"/>
                  </a:cubicBezTo>
                  <a:cubicBezTo>
                    <a:pt x="25790" y="5399"/>
                    <a:pt x="25909" y="5470"/>
                    <a:pt x="26040" y="5470"/>
                  </a:cubicBezTo>
                  <a:cubicBezTo>
                    <a:pt x="26087" y="5470"/>
                    <a:pt x="26135" y="5458"/>
                    <a:pt x="26183" y="5434"/>
                  </a:cubicBezTo>
                  <a:cubicBezTo>
                    <a:pt x="26683" y="5184"/>
                    <a:pt x="27207" y="4934"/>
                    <a:pt x="27707" y="4708"/>
                  </a:cubicBezTo>
                  <a:cubicBezTo>
                    <a:pt x="27885" y="4637"/>
                    <a:pt x="27957" y="4434"/>
                    <a:pt x="27885" y="4256"/>
                  </a:cubicBezTo>
                  <a:cubicBezTo>
                    <a:pt x="27824" y="4134"/>
                    <a:pt x="27699" y="4056"/>
                    <a:pt x="27571" y="4056"/>
                  </a:cubicBezTo>
                  <a:close/>
                  <a:moveTo>
                    <a:pt x="65649" y="4133"/>
                  </a:moveTo>
                  <a:cubicBezTo>
                    <a:pt x="65519" y="4133"/>
                    <a:pt x="65392" y="4207"/>
                    <a:pt x="65330" y="4339"/>
                  </a:cubicBezTo>
                  <a:cubicBezTo>
                    <a:pt x="65259" y="4506"/>
                    <a:pt x="65330" y="4708"/>
                    <a:pt x="65509" y="4791"/>
                  </a:cubicBezTo>
                  <a:cubicBezTo>
                    <a:pt x="66021" y="5018"/>
                    <a:pt x="66533" y="5268"/>
                    <a:pt x="67033" y="5518"/>
                  </a:cubicBezTo>
                  <a:cubicBezTo>
                    <a:pt x="67081" y="5542"/>
                    <a:pt x="67140" y="5553"/>
                    <a:pt x="67188" y="5553"/>
                  </a:cubicBezTo>
                  <a:cubicBezTo>
                    <a:pt x="67319" y="5553"/>
                    <a:pt x="67438" y="5482"/>
                    <a:pt x="67497" y="5363"/>
                  </a:cubicBezTo>
                  <a:cubicBezTo>
                    <a:pt x="67581" y="5196"/>
                    <a:pt x="67509" y="4994"/>
                    <a:pt x="67342" y="4910"/>
                  </a:cubicBezTo>
                  <a:cubicBezTo>
                    <a:pt x="66831" y="4649"/>
                    <a:pt x="66307" y="4399"/>
                    <a:pt x="65783" y="4160"/>
                  </a:cubicBezTo>
                  <a:cubicBezTo>
                    <a:pt x="65740" y="4142"/>
                    <a:pt x="65694" y="4133"/>
                    <a:pt x="65649" y="4133"/>
                  </a:cubicBezTo>
                  <a:close/>
                  <a:moveTo>
                    <a:pt x="24529" y="5567"/>
                  </a:moveTo>
                  <a:cubicBezTo>
                    <a:pt x="24473" y="5567"/>
                    <a:pt x="24415" y="5582"/>
                    <a:pt x="24361" y="5613"/>
                  </a:cubicBezTo>
                  <a:cubicBezTo>
                    <a:pt x="23861" y="5887"/>
                    <a:pt x="23361" y="6161"/>
                    <a:pt x="22873" y="6458"/>
                  </a:cubicBezTo>
                  <a:cubicBezTo>
                    <a:pt x="22706" y="6554"/>
                    <a:pt x="22646" y="6756"/>
                    <a:pt x="22754" y="6923"/>
                  </a:cubicBezTo>
                  <a:cubicBezTo>
                    <a:pt x="22813" y="7030"/>
                    <a:pt x="22920" y="7089"/>
                    <a:pt x="23039" y="7089"/>
                  </a:cubicBezTo>
                  <a:cubicBezTo>
                    <a:pt x="23099" y="7089"/>
                    <a:pt x="23158" y="7077"/>
                    <a:pt x="23218" y="7042"/>
                  </a:cubicBezTo>
                  <a:cubicBezTo>
                    <a:pt x="23694" y="6756"/>
                    <a:pt x="24194" y="6482"/>
                    <a:pt x="24682" y="6208"/>
                  </a:cubicBezTo>
                  <a:cubicBezTo>
                    <a:pt x="24849" y="6125"/>
                    <a:pt x="24909" y="5911"/>
                    <a:pt x="24825" y="5744"/>
                  </a:cubicBezTo>
                  <a:cubicBezTo>
                    <a:pt x="24761" y="5631"/>
                    <a:pt x="24647" y="5567"/>
                    <a:pt x="24529" y="5567"/>
                  </a:cubicBezTo>
                  <a:close/>
                  <a:moveTo>
                    <a:pt x="68698" y="5663"/>
                  </a:moveTo>
                  <a:cubicBezTo>
                    <a:pt x="68580" y="5663"/>
                    <a:pt x="68467" y="5726"/>
                    <a:pt x="68402" y="5839"/>
                  </a:cubicBezTo>
                  <a:cubicBezTo>
                    <a:pt x="68307" y="6006"/>
                    <a:pt x="68366" y="6220"/>
                    <a:pt x="68533" y="6304"/>
                  </a:cubicBezTo>
                  <a:cubicBezTo>
                    <a:pt x="69033" y="6577"/>
                    <a:pt x="69521" y="6863"/>
                    <a:pt x="70009" y="7149"/>
                  </a:cubicBezTo>
                  <a:cubicBezTo>
                    <a:pt x="70069" y="7185"/>
                    <a:pt x="70129" y="7196"/>
                    <a:pt x="70188" y="7196"/>
                  </a:cubicBezTo>
                  <a:cubicBezTo>
                    <a:pt x="70295" y="7196"/>
                    <a:pt x="70414" y="7137"/>
                    <a:pt x="70474" y="7030"/>
                  </a:cubicBezTo>
                  <a:cubicBezTo>
                    <a:pt x="70569" y="6863"/>
                    <a:pt x="70521" y="6661"/>
                    <a:pt x="70355" y="6565"/>
                  </a:cubicBezTo>
                  <a:cubicBezTo>
                    <a:pt x="69867" y="6268"/>
                    <a:pt x="69367" y="5982"/>
                    <a:pt x="68866" y="5708"/>
                  </a:cubicBezTo>
                  <a:cubicBezTo>
                    <a:pt x="68812" y="5677"/>
                    <a:pt x="68755" y="5663"/>
                    <a:pt x="68698" y="5663"/>
                  </a:cubicBezTo>
                  <a:close/>
                  <a:moveTo>
                    <a:pt x="21585" y="7302"/>
                  </a:moveTo>
                  <a:cubicBezTo>
                    <a:pt x="21523" y="7302"/>
                    <a:pt x="21462" y="7318"/>
                    <a:pt x="21408" y="7351"/>
                  </a:cubicBezTo>
                  <a:cubicBezTo>
                    <a:pt x="20932" y="7661"/>
                    <a:pt x="20444" y="7982"/>
                    <a:pt x="19979" y="8316"/>
                  </a:cubicBezTo>
                  <a:cubicBezTo>
                    <a:pt x="19825" y="8423"/>
                    <a:pt x="19789" y="8625"/>
                    <a:pt x="19896" y="8780"/>
                  </a:cubicBezTo>
                  <a:cubicBezTo>
                    <a:pt x="19968" y="8875"/>
                    <a:pt x="20063" y="8935"/>
                    <a:pt x="20182" y="8935"/>
                  </a:cubicBezTo>
                  <a:cubicBezTo>
                    <a:pt x="20241" y="8935"/>
                    <a:pt x="20313" y="8911"/>
                    <a:pt x="20372" y="8875"/>
                  </a:cubicBezTo>
                  <a:cubicBezTo>
                    <a:pt x="20837" y="8554"/>
                    <a:pt x="21301" y="8232"/>
                    <a:pt x="21777" y="7935"/>
                  </a:cubicBezTo>
                  <a:cubicBezTo>
                    <a:pt x="21932" y="7828"/>
                    <a:pt x="21980" y="7613"/>
                    <a:pt x="21884" y="7458"/>
                  </a:cubicBezTo>
                  <a:cubicBezTo>
                    <a:pt x="21815" y="7358"/>
                    <a:pt x="21699" y="7302"/>
                    <a:pt x="21585" y="7302"/>
                  </a:cubicBezTo>
                  <a:close/>
                  <a:moveTo>
                    <a:pt x="71635" y="7418"/>
                  </a:moveTo>
                  <a:cubicBezTo>
                    <a:pt x="71523" y="7418"/>
                    <a:pt x="71411" y="7471"/>
                    <a:pt x="71343" y="7577"/>
                  </a:cubicBezTo>
                  <a:cubicBezTo>
                    <a:pt x="71248" y="7732"/>
                    <a:pt x="71283" y="7947"/>
                    <a:pt x="71450" y="8042"/>
                  </a:cubicBezTo>
                  <a:cubicBezTo>
                    <a:pt x="71914" y="8351"/>
                    <a:pt x="72391" y="8673"/>
                    <a:pt x="72855" y="8994"/>
                  </a:cubicBezTo>
                  <a:cubicBezTo>
                    <a:pt x="72915" y="9030"/>
                    <a:pt x="72974" y="9054"/>
                    <a:pt x="73046" y="9054"/>
                  </a:cubicBezTo>
                  <a:cubicBezTo>
                    <a:pt x="73153" y="9054"/>
                    <a:pt x="73260" y="9006"/>
                    <a:pt x="73331" y="8911"/>
                  </a:cubicBezTo>
                  <a:cubicBezTo>
                    <a:pt x="73438" y="8756"/>
                    <a:pt x="73403" y="8542"/>
                    <a:pt x="73248" y="8435"/>
                  </a:cubicBezTo>
                  <a:cubicBezTo>
                    <a:pt x="72772" y="8101"/>
                    <a:pt x="72295" y="7780"/>
                    <a:pt x="71819" y="7470"/>
                  </a:cubicBezTo>
                  <a:cubicBezTo>
                    <a:pt x="71763" y="7436"/>
                    <a:pt x="71699" y="7418"/>
                    <a:pt x="71635" y="7418"/>
                  </a:cubicBezTo>
                  <a:close/>
                  <a:moveTo>
                    <a:pt x="18795" y="9250"/>
                  </a:moveTo>
                  <a:cubicBezTo>
                    <a:pt x="18723" y="9250"/>
                    <a:pt x="18650" y="9272"/>
                    <a:pt x="18586" y="9316"/>
                  </a:cubicBezTo>
                  <a:cubicBezTo>
                    <a:pt x="18134" y="9661"/>
                    <a:pt x="17682" y="10018"/>
                    <a:pt x="17241" y="10375"/>
                  </a:cubicBezTo>
                  <a:cubicBezTo>
                    <a:pt x="17086" y="10494"/>
                    <a:pt x="17062" y="10709"/>
                    <a:pt x="17181" y="10852"/>
                  </a:cubicBezTo>
                  <a:cubicBezTo>
                    <a:pt x="17253" y="10935"/>
                    <a:pt x="17348" y="10983"/>
                    <a:pt x="17455" y="10983"/>
                  </a:cubicBezTo>
                  <a:cubicBezTo>
                    <a:pt x="17527" y="10983"/>
                    <a:pt x="17598" y="10959"/>
                    <a:pt x="17670" y="10899"/>
                  </a:cubicBezTo>
                  <a:cubicBezTo>
                    <a:pt x="18098" y="10554"/>
                    <a:pt x="18551" y="10197"/>
                    <a:pt x="19003" y="9863"/>
                  </a:cubicBezTo>
                  <a:cubicBezTo>
                    <a:pt x="19146" y="9744"/>
                    <a:pt x="19182" y="9530"/>
                    <a:pt x="19063" y="9387"/>
                  </a:cubicBezTo>
                  <a:cubicBezTo>
                    <a:pt x="18999" y="9296"/>
                    <a:pt x="18899" y="9250"/>
                    <a:pt x="18795" y="9250"/>
                  </a:cubicBezTo>
                  <a:close/>
                  <a:moveTo>
                    <a:pt x="74429" y="9381"/>
                  </a:moveTo>
                  <a:cubicBezTo>
                    <a:pt x="74327" y="9381"/>
                    <a:pt x="74223" y="9427"/>
                    <a:pt x="74153" y="9518"/>
                  </a:cubicBezTo>
                  <a:cubicBezTo>
                    <a:pt x="74046" y="9661"/>
                    <a:pt x="74070" y="9875"/>
                    <a:pt x="74224" y="9994"/>
                  </a:cubicBezTo>
                  <a:cubicBezTo>
                    <a:pt x="74665" y="10328"/>
                    <a:pt x="75117" y="10685"/>
                    <a:pt x="75546" y="11042"/>
                  </a:cubicBezTo>
                  <a:cubicBezTo>
                    <a:pt x="75617" y="11090"/>
                    <a:pt x="75689" y="11126"/>
                    <a:pt x="75772" y="11126"/>
                  </a:cubicBezTo>
                  <a:cubicBezTo>
                    <a:pt x="75867" y="11126"/>
                    <a:pt x="75963" y="11078"/>
                    <a:pt x="76034" y="10995"/>
                  </a:cubicBezTo>
                  <a:cubicBezTo>
                    <a:pt x="76153" y="10852"/>
                    <a:pt x="76129" y="10637"/>
                    <a:pt x="75986" y="10518"/>
                  </a:cubicBezTo>
                  <a:cubicBezTo>
                    <a:pt x="75546" y="10149"/>
                    <a:pt x="75082" y="9792"/>
                    <a:pt x="74629" y="9447"/>
                  </a:cubicBezTo>
                  <a:cubicBezTo>
                    <a:pt x="74571" y="9403"/>
                    <a:pt x="74500" y="9381"/>
                    <a:pt x="74429" y="9381"/>
                  </a:cubicBezTo>
                  <a:close/>
                  <a:moveTo>
                    <a:pt x="16151" y="11391"/>
                  </a:moveTo>
                  <a:cubicBezTo>
                    <a:pt x="16069" y="11391"/>
                    <a:pt x="15986" y="11421"/>
                    <a:pt x="15919" y="11483"/>
                  </a:cubicBezTo>
                  <a:cubicBezTo>
                    <a:pt x="15491" y="11852"/>
                    <a:pt x="15062" y="12245"/>
                    <a:pt x="14645" y="12638"/>
                  </a:cubicBezTo>
                  <a:cubicBezTo>
                    <a:pt x="14514" y="12757"/>
                    <a:pt x="14503" y="12983"/>
                    <a:pt x="14634" y="13114"/>
                  </a:cubicBezTo>
                  <a:cubicBezTo>
                    <a:pt x="14705" y="13185"/>
                    <a:pt x="14788" y="13221"/>
                    <a:pt x="14884" y="13221"/>
                  </a:cubicBezTo>
                  <a:cubicBezTo>
                    <a:pt x="14967" y="13221"/>
                    <a:pt x="15050" y="13197"/>
                    <a:pt x="15122" y="13126"/>
                  </a:cubicBezTo>
                  <a:cubicBezTo>
                    <a:pt x="15526" y="12745"/>
                    <a:pt x="15943" y="12364"/>
                    <a:pt x="16372" y="11995"/>
                  </a:cubicBezTo>
                  <a:cubicBezTo>
                    <a:pt x="16515" y="11864"/>
                    <a:pt x="16527" y="11649"/>
                    <a:pt x="16408" y="11507"/>
                  </a:cubicBezTo>
                  <a:cubicBezTo>
                    <a:pt x="16338" y="11430"/>
                    <a:pt x="16244" y="11391"/>
                    <a:pt x="16151" y="11391"/>
                  </a:cubicBezTo>
                  <a:close/>
                  <a:moveTo>
                    <a:pt x="77072" y="11544"/>
                  </a:moveTo>
                  <a:cubicBezTo>
                    <a:pt x="76976" y="11544"/>
                    <a:pt x="76879" y="11583"/>
                    <a:pt x="76808" y="11661"/>
                  </a:cubicBezTo>
                  <a:cubicBezTo>
                    <a:pt x="76689" y="11804"/>
                    <a:pt x="76701" y="12018"/>
                    <a:pt x="76844" y="12138"/>
                  </a:cubicBezTo>
                  <a:cubicBezTo>
                    <a:pt x="77260" y="12519"/>
                    <a:pt x="77689" y="12900"/>
                    <a:pt x="78094" y="13281"/>
                  </a:cubicBezTo>
                  <a:cubicBezTo>
                    <a:pt x="78153" y="13340"/>
                    <a:pt x="78237" y="13376"/>
                    <a:pt x="78320" y="13376"/>
                  </a:cubicBezTo>
                  <a:cubicBezTo>
                    <a:pt x="78415" y="13376"/>
                    <a:pt x="78511" y="13340"/>
                    <a:pt x="78570" y="13269"/>
                  </a:cubicBezTo>
                  <a:cubicBezTo>
                    <a:pt x="78701" y="13138"/>
                    <a:pt x="78701" y="12923"/>
                    <a:pt x="78558" y="12792"/>
                  </a:cubicBezTo>
                  <a:cubicBezTo>
                    <a:pt x="78153" y="12399"/>
                    <a:pt x="77725" y="12007"/>
                    <a:pt x="77296" y="11626"/>
                  </a:cubicBezTo>
                  <a:cubicBezTo>
                    <a:pt x="77231" y="11571"/>
                    <a:pt x="77151" y="11544"/>
                    <a:pt x="77072" y="11544"/>
                  </a:cubicBezTo>
                  <a:close/>
                  <a:moveTo>
                    <a:pt x="13659" y="13730"/>
                  </a:moveTo>
                  <a:cubicBezTo>
                    <a:pt x="13571" y="13730"/>
                    <a:pt x="13485" y="13763"/>
                    <a:pt x="13419" y="13828"/>
                  </a:cubicBezTo>
                  <a:cubicBezTo>
                    <a:pt x="13026" y="14233"/>
                    <a:pt x="12621" y="14650"/>
                    <a:pt x="12240" y="15078"/>
                  </a:cubicBezTo>
                  <a:cubicBezTo>
                    <a:pt x="12109" y="15221"/>
                    <a:pt x="12121" y="15436"/>
                    <a:pt x="12252" y="15555"/>
                  </a:cubicBezTo>
                  <a:cubicBezTo>
                    <a:pt x="12324" y="15614"/>
                    <a:pt x="12407" y="15650"/>
                    <a:pt x="12490" y="15650"/>
                  </a:cubicBezTo>
                  <a:cubicBezTo>
                    <a:pt x="12586" y="15650"/>
                    <a:pt x="12669" y="15614"/>
                    <a:pt x="12740" y="15543"/>
                  </a:cubicBezTo>
                  <a:cubicBezTo>
                    <a:pt x="13121" y="15126"/>
                    <a:pt x="13514" y="14709"/>
                    <a:pt x="13907" y="14316"/>
                  </a:cubicBezTo>
                  <a:cubicBezTo>
                    <a:pt x="14038" y="14174"/>
                    <a:pt x="14038" y="13959"/>
                    <a:pt x="13907" y="13828"/>
                  </a:cubicBezTo>
                  <a:cubicBezTo>
                    <a:pt x="13836" y="13763"/>
                    <a:pt x="13746" y="13730"/>
                    <a:pt x="13659" y="13730"/>
                  </a:cubicBezTo>
                  <a:close/>
                  <a:moveTo>
                    <a:pt x="79539" y="13892"/>
                  </a:moveTo>
                  <a:cubicBezTo>
                    <a:pt x="79453" y="13892"/>
                    <a:pt x="79366" y="13925"/>
                    <a:pt x="79296" y="13995"/>
                  </a:cubicBezTo>
                  <a:cubicBezTo>
                    <a:pt x="79165" y="14126"/>
                    <a:pt x="79165" y="14340"/>
                    <a:pt x="79296" y="14471"/>
                  </a:cubicBezTo>
                  <a:cubicBezTo>
                    <a:pt x="79689" y="14876"/>
                    <a:pt x="80082" y="15293"/>
                    <a:pt x="80451" y="15698"/>
                  </a:cubicBezTo>
                  <a:cubicBezTo>
                    <a:pt x="80523" y="15781"/>
                    <a:pt x="80618" y="15817"/>
                    <a:pt x="80713" y="15817"/>
                  </a:cubicBezTo>
                  <a:cubicBezTo>
                    <a:pt x="80797" y="15817"/>
                    <a:pt x="80868" y="15781"/>
                    <a:pt x="80939" y="15721"/>
                  </a:cubicBezTo>
                  <a:cubicBezTo>
                    <a:pt x="81082" y="15602"/>
                    <a:pt x="81094" y="15388"/>
                    <a:pt x="80963" y="15245"/>
                  </a:cubicBezTo>
                  <a:cubicBezTo>
                    <a:pt x="80582" y="14828"/>
                    <a:pt x="80177" y="14400"/>
                    <a:pt x="79785" y="13995"/>
                  </a:cubicBezTo>
                  <a:cubicBezTo>
                    <a:pt x="79718" y="13928"/>
                    <a:pt x="79629" y="13892"/>
                    <a:pt x="79539" y="13892"/>
                  </a:cubicBezTo>
                  <a:close/>
                  <a:moveTo>
                    <a:pt x="11350" y="16247"/>
                  </a:moveTo>
                  <a:cubicBezTo>
                    <a:pt x="11256" y="16247"/>
                    <a:pt x="11162" y="16286"/>
                    <a:pt x="11097" y="16364"/>
                  </a:cubicBezTo>
                  <a:cubicBezTo>
                    <a:pt x="10728" y="16793"/>
                    <a:pt x="10359" y="17245"/>
                    <a:pt x="10002" y="17698"/>
                  </a:cubicBezTo>
                  <a:cubicBezTo>
                    <a:pt x="9895" y="17841"/>
                    <a:pt x="9919" y="18055"/>
                    <a:pt x="10062" y="18174"/>
                  </a:cubicBezTo>
                  <a:cubicBezTo>
                    <a:pt x="10121" y="18222"/>
                    <a:pt x="10204" y="18245"/>
                    <a:pt x="10276" y="18245"/>
                  </a:cubicBezTo>
                  <a:cubicBezTo>
                    <a:pt x="10371" y="18245"/>
                    <a:pt x="10478" y="18198"/>
                    <a:pt x="10538" y="18114"/>
                  </a:cubicBezTo>
                  <a:cubicBezTo>
                    <a:pt x="10895" y="17674"/>
                    <a:pt x="11252" y="17233"/>
                    <a:pt x="11621" y="16805"/>
                  </a:cubicBezTo>
                  <a:cubicBezTo>
                    <a:pt x="11740" y="16662"/>
                    <a:pt x="11716" y="16448"/>
                    <a:pt x="11574" y="16329"/>
                  </a:cubicBezTo>
                  <a:cubicBezTo>
                    <a:pt x="11509" y="16274"/>
                    <a:pt x="11429" y="16247"/>
                    <a:pt x="11350" y="16247"/>
                  </a:cubicBezTo>
                  <a:close/>
                  <a:moveTo>
                    <a:pt x="81842" y="16414"/>
                  </a:moveTo>
                  <a:cubicBezTo>
                    <a:pt x="81763" y="16414"/>
                    <a:pt x="81683" y="16441"/>
                    <a:pt x="81618" y="16495"/>
                  </a:cubicBezTo>
                  <a:cubicBezTo>
                    <a:pt x="81463" y="16614"/>
                    <a:pt x="81451" y="16829"/>
                    <a:pt x="81570" y="16971"/>
                  </a:cubicBezTo>
                  <a:cubicBezTo>
                    <a:pt x="81940" y="17400"/>
                    <a:pt x="82297" y="17853"/>
                    <a:pt x="82642" y="18293"/>
                  </a:cubicBezTo>
                  <a:cubicBezTo>
                    <a:pt x="82702" y="18376"/>
                    <a:pt x="82809" y="18424"/>
                    <a:pt x="82904" y="18424"/>
                  </a:cubicBezTo>
                  <a:cubicBezTo>
                    <a:pt x="82987" y="18424"/>
                    <a:pt x="83059" y="18400"/>
                    <a:pt x="83118" y="18353"/>
                  </a:cubicBezTo>
                  <a:cubicBezTo>
                    <a:pt x="83261" y="18234"/>
                    <a:pt x="83297" y="18019"/>
                    <a:pt x="83178" y="17864"/>
                  </a:cubicBezTo>
                  <a:cubicBezTo>
                    <a:pt x="82821" y="17424"/>
                    <a:pt x="82463" y="16971"/>
                    <a:pt x="82094" y="16531"/>
                  </a:cubicBezTo>
                  <a:cubicBezTo>
                    <a:pt x="82029" y="16453"/>
                    <a:pt x="81936" y="16414"/>
                    <a:pt x="81842" y="16414"/>
                  </a:cubicBezTo>
                  <a:close/>
                  <a:moveTo>
                    <a:pt x="9245" y="18922"/>
                  </a:moveTo>
                  <a:cubicBezTo>
                    <a:pt x="9138" y="18922"/>
                    <a:pt x="9032" y="18972"/>
                    <a:pt x="8966" y="19067"/>
                  </a:cubicBezTo>
                  <a:cubicBezTo>
                    <a:pt x="8633" y="19519"/>
                    <a:pt x="8299" y="19996"/>
                    <a:pt x="7978" y="20472"/>
                  </a:cubicBezTo>
                  <a:cubicBezTo>
                    <a:pt x="7871" y="20627"/>
                    <a:pt x="7906" y="20841"/>
                    <a:pt x="8061" y="20936"/>
                  </a:cubicBezTo>
                  <a:cubicBezTo>
                    <a:pt x="8121" y="20984"/>
                    <a:pt x="8192" y="20996"/>
                    <a:pt x="8252" y="20996"/>
                  </a:cubicBezTo>
                  <a:cubicBezTo>
                    <a:pt x="8371" y="20996"/>
                    <a:pt x="8478" y="20948"/>
                    <a:pt x="8538" y="20853"/>
                  </a:cubicBezTo>
                  <a:cubicBezTo>
                    <a:pt x="8859" y="20389"/>
                    <a:pt x="9180" y="19924"/>
                    <a:pt x="9514" y="19460"/>
                  </a:cubicBezTo>
                  <a:cubicBezTo>
                    <a:pt x="9621" y="19317"/>
                    <a:pt x="9597" y="19103"/>
                    <a:pt x="9442" y="18984"/>
                  </a:cubicBezTo>
                  <a:cubicBezTo>
                    <a:pt x="9382" y="18942"/>
                    <a:pt x="9313" y="18922"/>
                    <a:pt x="9245" y="18922"/>
                  </a:cubicBezTo>
                  <a:close/>
                  <a:moveTo>
                    <a:pt x="83935" y="19100"/>
                  </a:moveTo>
                  <a:cubicBezTo>
                    <a:pt x="83867" y="19100"/>
                    <a:pt x="83798" y="19120"/>
                    <a:pt x="83737" y="19162"/>
                  </a:cubicBezTo>
                  <a:cubicBezTo>
                    <a:pt x="83583" y="19269"/>
                    <a:pt x="83547" y="19484"/>
                    <a:pt x="83654" y="19638"/>
                  </a:cubicBezTo>
                  <a:cubicBezTo>
                    <a:pt x="83987" y="20091"/>
                    <a:pt x="84309" y="20555"/>
                    <a:pt x="84630" y="21032"/>
                  </a:cubicBezTo>
                  <a:cubicBezTo>
                    <a:pt x="84690" y="21127"/>
                    <a:pt x="84797" y="21174"/>
                    <a:pt x="84904" y="21174"/>
                  </a:cubicBezTo>
                  <a:cubicBezTo>
                    <a:pt x="84976" y="21174"/>
                    <a:pt x="85047" y="21162"/>
                    <a:pt x="85095" y="21115"/>
                  </a:cubicBezTo>
                  <a:cubicBezTo>
                    <a:pt x="85261" y="21020"/>
                    <a:pt x="85297" y="20805"/>
                    <a:pt x="85190" y="20651"/>
                  </a:cubicBezTo>
                  <a:cubicBezTo>
                    <a:pt x="84868" y="20174"/>
                    <a:pt x="84547" y="19698"/>
                    <a:pt x="84214" y="19234"/>
                  </a:cubicBezTo>
                  <a:cubicBezTo>
                    <a:pt x="84142" y="19147"/>
                    <a:pt x="84039" y="19100"/>
                    <a:pt x="83935" y="19100"/>
                  </a:cubicBezTo>
                  <a:close/>
                  <a:moveTo>
                    <a:pt x="7319" y="21748"/>
                  </a:moveTo>
                  <a:cubicBezTo>
                    <a:pt x="7208" y="21748"/>
                    <a:pt x="7098" y="21806"/>
                    <a:pt x="7037" y="21913"/>
                  </a:cubicBezTo>
                  <a:cubicBezTo>
                    <a:pt x="6740" y="22389"/>
                    <a:pt x="6442" y="22889"/>
                    <a:pt x="6156" y="23389"/>
                  </a:cubicBezTo>
                  <a:cubicBezTo>
                    <a:pt x="6061" y="23544"/>
                    <a:pt x="6109" y="23758"/>
                    <a:pt x="6275" y="23853"/>
                  </a:cubicBezTo>
                  <a:cubicBezTo>
                    <a:pt x="6335" y="23877"/>
                    <a:pt x="6394" y="23901"/>
                    <a:pt x="6442" y="23901"/>
                  </a:cubicBezTo>
                  <a:cubicBezTo>
                    <a:pt x="6561" y="23901"/>
                    <a:pt x="6680" y="23829"/>
                    <a:pt x="6740" y="23722"/>
                  </a:cubicBezTo>
                  <a:cubicBezTo>
                    <a:pt x="7025" y="23234"/>
                    <a:pt x="7323" y="22746"/>
                    <a:pt x="7609" y="22270"/>
                  </a:cubicBezTo>
                  <a:cubicBezTo>
                    <a:pt x="7716" y="22115"/>
                    <a:pt x="7668" y="21901"/>
                    <a:pt x="7502" y="21805"/>
                  </a:cubicBezTo>
                  <a:cubicBezTo>
                    <a:pt x="7446" y="21767"/>
                    <a:pt x="7382" y="21748"/>
                    <a:pt x="7319" y="21748"/>
                  </a:cubicBezTo>
                  <a:close/>
                  <a:moveTo>
                    <a:pt x="85837" y="21927"/>
                  </a:moveTo>
                  <a:cubicBezTo>
                    <a:pt x="85774" y="21927"/>
                    <a:pt x="85710" y="21945"/>
                    <a:pt x="85654" y="21984"/>
                  </a:cubicBezTo>
                  <a:cubicBezTo>
                    <a:pt x="85488" y="22079"/>
                    <a:pt x="85440" y="22294"/>
                    <a:pt x="85547" y="22448"/>
                  </a:cubicBezTo>
                  <a:cubicBezTo>
                    <a:pt x="85833" y="22925"/>
                    <a:pt x="86131" y="23413"/>
                    <a:pt x="86404" y="23901"/>
                  </a:cubicBezTo>
                  <a:cubicBezTo>
                    <a:pt x="86464" y="24008"/>
                    <a:pt x="86583" y="24080"/>
                    <a:pt x="86702" y="24080"/>
                  </a:cubicBezTo>
                  <a:cubicBezTo>
                    <a:pt x="86762" y="24080"/>
                    <a:pt x="86821" y="24056"/>
                    <a:pt x="86869" y="24032"/>
                  </a:cubicBezTo>
                  <a:cubicBezTo>
                    <a:pt x="87035" y="23937"/>
                    <a:pt x="87095" y="23734"/>
                    <a:pt x="87000" y="23568"/>
                  </a:cubicBezTo>
                  <a:cubicBezTo>
                    <a:pt x="86714" y="23067"/>
                    <a:pt x="86416" y="22567"/>
                    <a:pt x="86119" y="22091"/>
                  </a:cubicBezTo>
                  <a:cubicBezTo>
                    <a:pt x="86058" y="21985"/>
                    <a:pt x="85948" y="21927"/>
                    <a:pt x="85837" y="21927"/>
                  </a:cubicBezTo>
                  <a:close/>
                  <a:moveTo>
                    <a:pt x="5627" y="24709"/>
                  </a:moveTo>
                  <a:cubicBezTo>
                    <a:pt x="5503" y="24709"/>
                    <a:pt x="5381" y="24773"/>
                    <a:pt x="5323" y="24889"/>
                  </a:cubicBezTo>
                  <a:cubicBezTo>
                    <a:pt x="5061" y="25401"/>
                    <a:pt x="4799" y="25913"/>
                    <a:pt x="4549" y="26425"/>
                  </a:cubicBezTo>
                  <a:cubicBezTo>
                    <a:pt x="4466" y="26604"/>
                    <a:pt x="4537" y="26806"/>
                    <a:pt x="4704" y="26889"/>
                  </a:cubicBezTo>
                  <a:cubicBezTo>
                    <a:pt x="4751" y="26913"/>
                    <a:pt x="4811" y="26925"/>
                    <a:pt x="4858" y="26925"/>
                  </a:cubicBezTo>
                  <a:cubicBezTo>
                    <a:pt x="4978" y="26925"/>
                    <a:pt x="5109" y="26854"/>
                    <a:pt x="5168" y="26723"/>
                  </a:cubicBezTo>
                  <a:cubicBezTo>
                    <a:pt x="5406" y="26223"/>
                    <a:pt x="5668" y="25711"/>
                    <a:pt x="5930" y="25211"/>
                  </a:cubicBezTo>
                  <a:cubicBezTo>
                    <a:pt x="6013" y="25044"/>
                    <a:pt x="5954" y="24841"/>
                    <a:pt x="5787" y="24746"/>
                  </a:cubicBezTo>
                  <a:cubicBezTo>
                    <a:pt x="5737" y="24721"/>
                    <a:pt x="5682" y="24709"/>
                    <a:pt x="5627" y="24709"/>
                  </a:cubicBezTo>
                  <a:close/>
                  <a:moveTo>
                    <a:pt x="87514" y="24887"/>
                  </a:moveTo>
                  <a:cubicBezTo>
                    <a:pt x="87461" y="24887"/>
                    <a:pt x="87407" y="24900"/>
                    <a:pt x="87357" y="24925"/>
                  </a:cubicBezTo>
                  <a:cubicBezTo>
                    <a:pt x="87190" y="25008"/>
                    <a:pt x="87131" y="25222"/>
                    <a:pt x="87214" y="25389"/>
                  </a:cubicBezTo>
                  <a:cubicBezTo>
                    <a:pt x="87476" y="25889"/>
                    <a:pt x="87726" y="26389"/>
                    <a:pt x="87964" y="26901"/>
                  </a:cubicBezTo>
                  <a:cubicBezTo>
                    <a:pt x="88024" y="27020"/>
                    <a:pt x="88143" y="27092"/>
                    <a:pt x="88274" y="27092"/>
                  </a:cubicBezTo>
                  <a:cubicBezTo>
                    <a:pt x="88321" y="27092"/>
                    <a:pt x="88369" y="27080"/>
                    <a:pt x="88417" y="27056"/>
                  </a:cubicBezTo>
                  <a:cubicBezTo>
                    <a:pt x="88595" y="26985"/>
                    <a:pt x="88667" y="26782"/>
                    <a:pt x="88583" y="26604"/>
                  </a:cubicBezTo>
                  <a:cubicBezTo>
                    <a:pt x="88333" y="26092"/>
                    <a:pt x="88083" y="25580"/>
                    <a:pt x="87821" y="25068"/>
                  </a:cubicBezTo>
                  <a:cubicBezTo>
                    <a:pt x="87755" y="24952"/>
                    <a:pt x="87636" y="24887"/>
                    <a:pt x="87514" y="24887"/>
                  </a:cubicBezTo>
                  <a:close/>
                  <a:moveTo>
                    <a:pt x="4146" y="27791"/>
                  </a:moveTo>
                  <a:cubicBezTo>
                    <a:pt x="4013" y="27791"/>
                    <a:pt x="3888" y="27864"/>
                    <a:pt x="3835" y="27997"/>
                  </a:cubicBezTo>
                  <a:cubicBezTo>
                    <a:pt x="3608" y="28521"/>
                    <a:pt x="3382" y="29056"/>
                    <a:pt x="3180" y="29592"/>
                  </a:cubicBezTo>
                  <a:cubicBezTo>
                    <a:pt x="3108" y="29759"/>
                    <a:pt x="3192" y="29961"/>
                    <a:pt x="3370" y="30033"/>
                  </a:cubicBezTo>
                  <a:cubicBezTo>
                    <a:pt x="3406" y="30045"/>
                    <a:pt x="3454" y="30056"/>
                    <a:pt x="3489" y="30056"/>
                  </a:cubicBezTo>
                  <a:cubicBezTo>
                    <a:pt x="3632" y="30056"/>
                    <a:pt x="3763" y="29973"/>
                    <a:pt x="3811" y="29842"/>
                  </a:cubicBezTo>
                  <a:cubicBezTo>
                    <a:pt x="4013" y="29318"/>
                    <a:pt x="4239" y="28782"/>
                    <a:pt x="4454" y="28270"/>
                  </a:cubicBezTo>
                  <a:cubicBezTo>
                    <a:pt x="4537" y="28092"/>
                    <a:pt x="4454" y="27889"/>
                    <a:pt x="4287" y="27818"/>
                  </a:cubicBezTo>
                  <a:cubicBezTo>
                    <a:pt x="4241" y="27800"/>
                    <a:pt x="4193" y="27791"/>
                    <a:pt x="4146" y="27791"/>
                  </a:cubicBezTo>
                  <a:close/>
                  <a:moveTo>
                    <a:pt x="88966" y="27959"/>
                  </a:moveTo>
                  <a:cubicBezTo>
                    <a:pt x="88922" y="27959"/>
                    <a:pt x="88877" y="27967"/>
                    <a:pt x="88833" y="27985"/>
                  </a:cubicBezTo>
                  <a:cubicBezTo>
                    <a:pt x="88667" y="28068"/>
                    <a:pt x="88583" y="28259"/>
                    <a:pt x="88655" y="28437"/>
                  </a:cubicBezTo>
                  <a:cubicBezTo>
                    <a:pt x="88881" y="28949"/>
                    <a:pt x="89095" y="29473"/>
                    <a:pt x="89298" y="29997"/>
                  </a:cubicBezTo>
                  <a:cubicBezTo>
                    <a:pt x="89345" y="30140"/>
                    <a:pt x="89476" y="30223"/>
                    <a:pt x="89619" y="30223"/>
                  </a:cubicBezTo>
                  <a:cubicBezTo>
                    <a:pt x="89655" y="30223"/>
                    <a:pt x="89702" y="30211"/>
                    <a:pt x="89738" y="30199"/>
                  </a:cubicBezTo>
                  <a:cubicBezTo>
                    <a:pt x="89917" y="30128"/>
                    <a:pt x="90000" y="29925"/>
                    <a:pt x="89941" y="29759"/>
                  </a:cubicBezTo>
                  <a:cubicBezTo>
                    <a:pt x="89726" y="29223"/>
                    <a:pt x="89512" y="28687"/>
                    <a:pt x="89286" y="28163"/>
                  </a:cubicBezTo>
                  <a:cubicBezTo>
                    <a:pt x="89232" y="28037"/>
                    <a:pt x="89103" y="27959"/>
                    <a:pt x="88966" y="27959"/>
                  </a:cubicBezTo>
                  <a:close/>
                  <a:moveTo>
                    <a:pt x="2904" y="30979"/>
                  </a:moveTo>
                  <a:cubicBezTo>
                    <a:pt x="2762" y="30979"/>
                    <a:pt x="2629" y="31067"/>
                    <a:pt x="2572" y="31199"/>
                  </a:cubicBezTo>
                  <a:cubicBezTo>
                    <a:pt x="2394" y="31747"/>
                    <a:pt x="2215" y="32295"/>
                    <a:pt x="2037" y="32842"/>
                  </a:cubicBezTo>
                  <a:cubicBezTo>
                    <a:pt x="1989" y="33021"/>
                    <a:pt x="2084" y="33212"/>
                    <a:pt x="2263" y="33271"/>
                  </a:cubicBezTo>
                  <a:cubicBezTo>
                    <a:pt x="2299" y="33283"/>
                    <a:pt x="2334" y="33283"/>
                    <a:pt x="2370" y="33283"/>
                  </a:cubicBezTo>
                  <a:cubicBezTo>
                    <a:pt x="2513" y="33283"/>
                    <a:pt x="2644" y="33188"/>
                    <a:pt x="2692" y="33045"/>
                  </a:cubicBezTo>
                  <a:cubicBezTo>
                    <a:pt x="2858" y="32509"/>
                    <a:pt x="3037" y="31961"/>
                    <a:pt x="3227" y="31426"/>
                  </a:cubicBezTo>
                  <a:cubicBezTo>
                    <a:pt x="3287" y="31247"/>
                    <a:pt x="3192" y="31057"/>
                    <a:pt x="3013" y="30997"/>
                  </a:cubicBezTo>
                  <a:cubicBezTo>
                    <a:pt x="2977" y="30985"/>
                    <a:pt x="2940" y="30979"/>
                    <a:pt x="2904" y="30979"/>
                  </a:cubicBezTo>
                  <a:close/>
                  <a:moveTo>
                    <a:pt x="90204" y="31134"/>
                  </a:moveTo>
                  <a:cubicBezTo>
                    <a:pt x="90168" y="31134"/>
                    <a:pt x="90131" y="31140"/>
                    <a:pt x="90095" y="31152"/>
                  </a:cubicBezTo>
                  <a:cubicBezTo>
                    <a:pt x="89917" y="31223"/>
                    <a:pt x="89821" y="31414"/>
                    <a:pt x="89881" y="31592"/>
                  </a:cubicBezTo>
                  <a:cubicBezTo>
                    <a:pt x="90060" y="32128"/>
                    <a:pt x="90238" y="32664"/>
                    <a:pt x="90405" y="33200"/>
                  </a:cubicBezTo>
                  <a:cubicBezTo>
                    <a:pt x="90441" y="33343"/>
                    <a:pt x="90583" y="33438"/>
                    <a:pt x="90726" y="33438"/>
                  </a:cubicBezTo>
                  <a:cubicBezTo>
                    <a:pt x="90762" y="33438"/>
                    <a:pt x="90798" y="33438"/>
                    <a:pt x="90822" y="33426"/>
                  </a:cubicBezTo>
                  <a:cubicBezTo>
                    <a:pt x="91012" y="33378"/>
                    <a:pt x="91107" y="33188"/>
                    <a:pt x="91060" y="32997"/>
                  </a:cubicBezTo>
                  <a:cubicBezTo>
                    <a:pt x="90893" y="32461"/>
                    <a:pt x="90714" y="31914"/>
                    <a:pt x="90524" y="31366"/>
                  </a:cubicBezTo>
                  <a:cubicBezTo>
                    <a:pt x="90476" y="31224"/>
                    <a:pt x="90345" y="31134"/>
                    <a:pt x="90204" y="31134"/>
                  </a:cubicBezTo>
                  <a:close/>
                  <a:moveTo>
                    <a:pt x="1899" y="34236"/>
                  </a:moveTo>
                  <a:cubicBezTo>
                    <a:pt x="1745" y="34236"/>
                    <a:pt x="1612" y="34337"/>
                    <a:pt x="1572" y="34497"/>
                  </a:cubicBezTo>
                  <a:cubicBezTo>
                    <a:pt x="1418" y="35045"/>
                    <a:pt x="1287" y="35605"/>
                    <a:pt x="1156" y="36164"/>
                  </a:cubicBezTo>
                  <a:cubicBezTo>
                    <a:pt x="1108" y="36343"/>
                    <a:pt x="1227" y="36533"/>
                    <a:pt x="1406" y="36569"/>
                  </a:cubicBezTo>
                  <a:cubicBezTo>
                    <a:pt x="1441" y="36581"/>
                    <a:pt x="1465" y="36581"/>
                    <a:pt x="1489" y="36581"/>
                  </a:cubicBezTo>
                  <a:cubicBezTo>
                    <a:pt x="1644" y="36581"/>
                    <a:pt x="1787" y="36474"/>
                    <a:pt x="1822" y="36319"/>
                  </a:cubicBezTo>
                  <a:cubicBezTo>
                    <a:pt x="1941" y="35760"/>
                    <a:pt x="2084" y="35212"/>
                    <a:pt x="2227" y="34676"/>
                  </a:cubicBezTo>
                  <a:cubicBezTo>
                    <a:pt x="2275" y="34486"/>
                    <a:pt x="2168" y="34307"/>
                    <a:pt x="1989" y="34247"/>
                  </a:cubicBezTo>
                  <a:cubicBezTo>
                    <a:pt x="1959" y="34240"/>
                    <a:pt x="1929" y="34236"/>
                    <a:pt x="1899" y="34236"/>
                  </a:cubicBezTo>
                  <a:close/>
                  <a:moveTo>
                    <a:pt x="91194" y="34403"/>
                  </a:moveTo>
                  <a:cubicBezTo>
                    <a:pt x="91165" y="34403"/>
                    <a:pt x="91136" y="34406"/>
                    <a:pt x="91107" y="34414"/>
                  </a:cubicBezTo>
                  <a:cubicBezTo>
                    <a:pt x="90929" y="34462"/>
                    <a:pt x="90810" y="34652"/>
                    <a:pt x="90857" y="34831"/>
                  </a:cubicBezTo>
                  <a:cubicBezTo>
                    <a:pt x="91000" y="35367"/>
                    <a:pt x="91143" y="35926"/>
                    <a:pt x="91262" y="36474"/>
                  </a:cubicBezTo>
                  <a:cubicBezTo>
                    <a:pt x="91298" y="36629"/>
                    <a:pt x="91441" y="36748"/>
                    <a:pt x="91596" y="36748"/>
                  </a:cubicBezTo>
                  <a:cubicBezTo>
                    <a:pt x="91619" y="36748"/>
                    <a:pt x="91643" y="36736"/>
                    <a:pt x="91667" y="36736"/>
                  </a:cubicBezTo>
                  <a:cubicBezTo>
                    <a:pt x="91857" y="36688"/>
                    <a:pt x="91965" y="36510"/>
                    <a:pt x="91929" y="36331"/>
                  </a:cubicBezTo>
                  <a:cubicBezTo>
                    <a:pt x="91798" y="35771"/>
                    <a:pt x="91667" y="35200"/>
                    <a:pt x="91524" y="34652"/>
                  </a:cubicBezTo>
                  <a:cubicBezTo>
                    <a:pt x="91484" y="34502"/>
                    <a:pt x="91344" y="34403"/>
                    <a:pt x="91194" y="34403"/>
                  </a:cubicBezTo>
                  <a:close/>
                  <a:moveTo>
                    <a:pt x="1140" y="37563"/>
                  </a:moveTo>
                  <a:cubicBezTo>
                    <a:pt x="975" y="37563"/>
                    <a:pt x="830" y="37684"/>
                    <a:pt x="798" y="37843"/>
                  </a:cubicBezTo>
                  <a:cubicBezTo>
                    <a:pt x="703" y="38403"/>
                    <a:pt x="596" y="38974"/>
                    <a:pt x="513" y="39534"/>
                  </a:cubicBezTo>
                  <a:cubicBezTo>
                    <a:pt x="489" y="39724"/>
                    <a:pt x="620" y="39903"/>
                    <a:pt x="798" y="39927"/>
                  </a:cubicBezTo>
                  <a:lnTo>
                    <a:pt x="858" y="39927"/>
                  </a:lnTo>
                  <a:cubicBezTo>
                    <a:pt x="1025" y="39927"/>
                    <a:pt x="1168" y="39808"/>
                    <a:pt x="1191" y="39641"/>
                  </a:cubicBezTo>
                  <a:cubicBezTo>
                    <a:pt x="1275" y="39081"/>
                    <a:pt x="1370" y="38522"/>
                    <a:pt x="1477" y="37974"/>
                  </a:cubicBezTo>
                  <a:cubicBezTo>
                    <a:pt x="1513" y="37784"/>
                    <a:pt x="1394" y="37605"/>
                    <a:pt x="1203" y="37569"/>
                  </a:cubicBezTo>
                  <a:cubicBezTo>
                    <a:pt x="1182" y="37565"/>
                    <a:pt x="1161" y="37563"/>
                    <a:pt x="1140" y="37563"/>
                  </a:cubicBezTo>
                  <a:close/>
                  <a:moveTo>
                    <a:pt x="91937" y="37730"/>
                  </a:moveTo>
                  <a:cubicBezTo>
                    <a:pt x="91915" y="37730"/>
                    <a:pt x="91892" y="37732"/>
                    <a:pt x="91869" y="37736"/>
                  </a:cubicBezTo>
                  <a:cubicBezTo>
                    <a:pt x="91691" y="37772"/>
                    <a:pt x="91572" y="37950"/>
                    <a:pt x="91596" y="38129"/>
                  </a:cubicBezTo>
                  <a:cubicBezTo>
                    <a:pt x="91703" y="38688"/>
                    <a:pt x="91798" y="39248"/>
                    <a:pt x="91881" y="39808"/>
                  </a:cubicBezTo>
                  <a:cubicBezTo>
                    <a:pt x="91905" y="39974"/>
                    <a:pt x="92048" y="40093"/>
                    <a:pt x="92215" y="40093"/>
                  </a:cubicBezTo>
                  <a:lnTo>
                    <a:pt x="92262" y="40093"/>
                  </a:lnTo>
                  <a:cubicBezTo>
                    <a:pt x="92453" y="40070"/>
                    <a:pt x="92584" y="39891"/>
                    <a:pt x="92548" y="39700"/>
                  </a:cubicBezTo>
                  <a:cubicBezTo>
                    <a:pt x="92477" y="39141"/>
                    <a:pt x="92381" y="38569"/>
                    <a:pt x="92274" y="38010"/>
                  </a:cubicBezTo>
                  <a:cubicBezTo>
                    <a:pt x="92243" y="37842"/>
                    <a:pt x="92100" y="37730"/>
                    <a:pt x="91937" y="37730"/>
                  </a:cubicBezTo>
                  <a:close/>
                  <a:moveTo>
                    <a:pt x="643" y="40938"/>
                  </a:moveTo>
                  <a:cubicBezTo>
                    <a:pt x="463" y="40938"/>
                    <a:pt x="310" y="41066"/>
                    <a:pt x="298" y="41248"/>
                  </a:cubicBezTo>
                  <a:cubicBezTo>
                    <a:pt x="227" y="41808"/>
                    <a:pt x="179" y="42379"/>
                    <a:pt x="132" y="42951"/>
                  </a:cubicBezTo>
                  <a:cubicBezTo>
                    <a:pt x="120" y="43141"/>
                    <a:pt x="263" y="43308"/>
                    <a:pt x="441" y="43320"/>
                  </a:cubicBezTo>
                  <a:lnTo>
                    <a:pt x="477" y="43320"/>
                  </a:lnTo>
                  <a:cubicBezTo>
                    <a:pt x="644" y="43320"/>
                    <a:pt x="798" y="43189"/>
                    <a:pt x="810" y="43010"/>
                  </a:cubicBezTo>
                  <a:cubicBezTo>
                    <a:pt x="858" y="42451"/>
                    <a:pt x="906" y="41879"/>
                    <a:pt x="965" y="41320"/>
                  </a:cubicBezTo>
                  <a:cubicBezTo>
                    <a:pt x="989" y="41129"/>
                    <a:pt x="858" y="40963"/>
                    <a:pt x="667" y="40939"/>
                  </a:cubicBezTo>
                  <a:cubicBezTo>
                    <a:pt x="659" y="40938"/>
                    <a:pt x="651" y="40938"/>
                    <a:pt x="643" y="40938"/>
                  </a:cubicBezTo>
                  <a:close/>
                  <a:moveTo>
                    <a:pt x="92435" y="41103"/>
                  </a:moveTo>
                  <a:cubicBezTo>
                    <a:pt x="92421" y="41103"/>
                    <a:pt x="92407" y="41104"/>
                    <a:pt x="92393" y="41105"/>
                  </a:cubicBezTo>
                  <a:cubicBezTo>
                    <a:pt x="92203" y="41129"/>
                    <a:pt x="92072" y="41296"/>
                    <a:pt x="92096" y="41486"/>
                  </a:cubicBezTo>
                  <a:cubicBezTo>
                    <a:pt x="92155" y="42046"/>
                    <a:pt x="92203" y="42606"/>
                    <a:pt x="92250" y="43165"/>
                  </a:cubicBezTo>
                  <a:cubicBezTo>
                    <a:pt x="92262" y="43344"/>
                    <a:pt x="92405" y="43487"/>
                    <a:pt x="92584" y="43487"/>
                  </a:cubicBezTo>
                  <a:lnTo>
                    <a:pt x="92608" y="43487"/>
                  </a:lnTo>
                  <a:cubicBezTo>
                    <a:pt x="92798" y="43475"/>
                    <a:pt x="92941" y="43308"/>
                    <a:pt x="92929" y="43118"/>
                  </a:cubicBezTo>
                  <a:cubicBezTo>
                    <a:pt x="92881" y="42546"/>
                    <a:pt x="92834" y="41975"/>
                    <a:pt x="92774" y="41403"/>
                  </a:cubicBezTo>
                  <a:cubicBezTo>
                    <a:pt x="92752" y="41238"/>
                    <a:pt x="92607" y="41103"/>
                    <a:pt x="92435" y="41103"/>
                  </a:cubicBezTo>
                  <a:close/>
                  <a:moveTo>
                    <a:pt x="361" y="44343"/>
                  </a:moveTo>
                  <a:cubicBezTo>
                    <a:pt x="190" y="44343"/>
                    <a:pt x="36" y="44482"/>
                    <a:pt x="36" y="44665"/>
                  </a:cubicBezTo>
                  <a:cubicBezTo>
                    <a:pt x="13" y="45237"/>
                    <a:pt x="1" y="45808"/>
                    <a:pt x="1" y="46392"/>
                  </a:cubicBezTo>
                  <a:cubicBezTo>
                    <a:pt x="1" y="46570"/>
                    <a:pt x="144" y="46725"/>
                    <a:pt x="334" y="46725"/>
                  </a:cubicBezTo>
                  <a:cubicBezTo>
                    <a:pt x="525" y="46725"/>
                    <a:pt x="679" y="46570"/>
                    <a:pt x="679" y="46392"/>
                  </a:cubicBezTo>
                  <a:cubicBezTo>
                    <a:pt x="679" y="45820"/>
                    <a:pt x="691" y="45249"/>
                    <a:pt x="715" y="44701"/>
                  </a:cubicBezTo>
                  <a:cubicBezTo>
                    <a:pt x="727" y="44511"/>
                    <a:pt x="572" y="44344"/>
                    <a:pt x="382" y="44344"/>
                  </a:cubicBezTo>
                  <a:cubicBezTo>
                    <a:pt x="375" y="44343"/>
                    <a:pt x="368" y="44343"/>
                    <a:pt x="361" y="44343"/>
                  </a:cubicBezTo>
                  <a:close/>
                  <a:moveTo>
                    <a:pt x="92689" y="44510"/>
                  </a:moveTo>
                  <a:cubicBezTo>
                    <a:pt x="92682" y="44510"/>
                    <a:pt x="92674" y="44510"/>
                    <a:pt x="92667" y="44511"/>
                  </a:cubicBezTo>
                  <a:cubicBezTo>
                    <a:pt x="92477" y="44511"/>
                    <a:pt x="92334" y="44677"/>
                    <a:pt x="92334" y="44856"/>
                  </a:cubicBezTo>
                  <a:cubicBezTo>
                    <a:pt x="92358" y="45415"/>
                    <a:pt x="92369" y="45975"/>
                    <a:pt x="92369" y="46535"/>
                  </a:cubicBezTo>
                  <a:lnTo>
                    <a:pt x="92369" y="46558"/>
                  </a:lnTo>
                  <a:cubicBezTo>
                    <a:pt x="92369" y="46737"/>
                    <a:pt x="92524" y="46892"/>
                    <a:pt x="92715" y="46892"/>
                  </a:cubicBezTo>
                  <a:cubicBezTo>
                    <a:pt x="92893" y="46892"/>
                    <a:pt x="93048" y="46737"/>
                    <a:pt x="93048" y="46558"/>
                  </a:cubicBezTo>
                  <a:lnTo>
                    <a:pt x="93048" y="46535"/>
                  </a:lnTo>
                  <a:cubicBezTo>
                    <a:pt x="93048" y="45963"/>
                    <a:pt x="93036" y="45392"/>
                    <a:pt x="93024" y="44832"/>
                  </a:cubicBezTo>
                  <a:cubicBezTo>
                    <a:pt x="93013" y="44649"/>
                    <a:pt x="92869" y="44510"/>
                    <a:pt x="92689" y="44510"/>
                  </a:cubicBezTo>
                  <a:close/>
                  <a:moveTo>
                    <a:pt x="346" y="47749"/>
                  </a:moveTo>
                  <a:cubicBezTo>
                    <a:pt x="156" y="47761"/>
                    <a:pt x="13" y="47916"/>
                    <a:pt x="13" y="48106"/>
                  </a:cubicBezTo>
                  <a:cubicBezTo>
                    <a:pt x="25" y="48678"/>
                    <a:pt x="48" y="49261"/>
                    <a:pt x="84" y="49821"/>
                  </a:cubicBezTo>
                  <a:cubicBezTo>
                    <a:pt x="96" y="49999"/>
                    <a:pt x="239" y="50142"/>
                    <a:pt x="429" y="50142"/>
                  </a:cubicBezTo>
                  <a:lnTo>
                    <a:pt x="441" y="50142"/>
                  </a:lnTo>
                  <a:cubicBezTo>
                    <a:pt x="632" y="50130"/>
                    <a:pt x="775" y="49964"/>
                    <a:pt x="763" y="49773"/>
                  </a:cubicBezTo>
                  <a:cubicBezTo>
                    <a:pt x="739" y="49225"/>
                    <a:pt x="715" y="48654"/>
                    <a:pt x="691" y="48082"/>
                  </a:cubicBezTo>
                  <a:cubicBezTo>
                    <a:pt x="691" y="47892"/>
                    <a:pt x="537" y="47749"/>
                    <a:pt x="346" y="47749"/>
                  </a:cubicBezTo>
                  <a:close/>
                  <a:moveTo>
                    <a:pt x="92691" y="47916"/>
                  </a:moveTo>
                  <a:cubicBezTo>
                    <a:pt x="92500" y="47916"/>
                    <a:pt x="92346" y="48059"/>
                    <a:pt x="92334" y="48249"/>
                  </a:cubicBezTo>
                  <a:cubicBezTo>
                    <a:pt x="92322" y="48809"/>
                    <a:pt x="92286" y="49380"/>
                    <a:pt x="92250" y="49940"/>
                  </a:cubicBezTo>
                  <a:cubicBezTo>
                    <a:pt x="92238" y="50130"/>
                    <a:pt x="92381" y="50297"/>
                    <a:pt x="92560" y="50309"/>
                  </a:cubicBezTo>
                  <a:lnTo>
                    <a:pt x="92584" y="50309"/>
                  </a:lnTo>
                  <a:cubicBezTo>
                    <a:pt x="92762" y="50309"/>
                    <a:pt x="92917" y="50166"/>
                    <a:pt x="92929" y="49987"/>
                  </a:cubicBezTo>
                  <a:cubicBezTo>
                    <a:pt x="92965" y="49428"/>
                    <a:pt x="93000" y="48844"/>
                    <a:pt x="93024" y="48273"/>
                  </a:cubicBezTo>
                  <a:cubicBezTo>
                    <a:pt x="93024" y="48082"/>
                    <a:pt x="92881" y="47928"/>
                    <a:pt x="92691" y="47916"/>
                  </a:cubicBezTo>
                  <a:close/>
                  <a:moveTo>
                    <a:pt x="549" y="51154"/>
                  </a:moveTo>
                  <a:cubicBezTo>
                    <a:pt x="541" y="51154"/>
                    <a:pt x="533" y="51154"/>
                    <a:pt x="525" y="51154"/>
                  </a:cubicBezTo>
                  <a:cubicBezTo>
                    <a:pt x="334" y="51178"/>
                    <a:pt x="191" y="51345"/>
                    <a:pt x="215" y="51535"/>
                  </a:cubicBezTo>
                  <a:cubicBezTo>
                    <a:pt x="263" y="52107"/>
                    <a:pt x="322" y="52678"/>
                    <a:pt x="406" y="53238"/>
                  </a:cubicBezTo>
                  <a:cubicBezTo>
                    <a:pt x="429" y="53405"/>
                    <a:pt x="572" y="53536"/>
                    <a:pt x="739" y="53536"/>
                  </a:cubicBezTo>
                  <a:lnTo>
                    <a:pt x="787" y="53536"/>
                  </a:lnTo>
                  <a:cubicBezTo>
                    <a:pt x="977" y="53512"/>
                    <a:pt x="1108" y="53333"/>
                    <a:pt x="1072" y="53155"/>
                  </a:cubicBezTo>
                  <a:cubicBezTo>
                    <a:pt x="1001" y="52595"/>
                    <a:pt x="941" y="52035"/>
                    <a:pt x="894" y="51464"/>
                  </a:cubicBezTo>
                  <a:cubicBezTo>
                    <a:pt x="871" y="51281"/>
                    <a:pt x="728" y="51154"/>
                    <a:pt x="549" y="51154"/>
                  </a:cubicBezTo>
                  <a:close/>
                  <a:moveTo>
                    <a:pt x="92453" y="51320"/>
                  </a:moveTo>
                  <a:cubicBezTo>
                    <a:pt x="92272" y="51320"/>
                    <a:pt x="92118" y="51448"/>
                    <a:pt x="92096" y="51631"/>
                  </a:cubicBezTo>
                  <a:cubicBezTo>
                    <a:pt x="92036" y="52190"/>
                    <a:pt x="91965" y="52750"/>
                    <a:pt x="91881" y="53309"/>
                  </a:cubicBezTo>
                  <a:cubicBezTo>
                    <a:pt x="91857" y="53500"/>
                    <a:pt x="91988" y="53666"/>
                    <a:pt x="92167" y="53690"/>
                  </a:cubicBezTo>
                  <a:cubicBezTo>
                    <a:pt x="92191" y="53702"/>
                    <a:pt x="92203" y="53702"/>
                    <a:pt x="92227" y="53702"/>
                  </a:cubicBezTo>
                  <a:cubicBezTo>
                    <a:pt x="92393" y="53702"/>
                    <a:pt x="92536" y="53583"/>
                    <a:pt x="92560" y="53405"/>
                  </a:cubicBezTo>
                  <a:cubicBezTo>
                    <a:pt x="92643" y="52845"/>
                    <a:pt x="92715" y="52273"/>
                    <a:pt x="92774" y="51702"/>
                  </a:cubicBezTo>
                  <a:cubicBezTo>
                    <a:pt x="92798" y="51511"/>
                    <a:pt x="92655" y="51345"/>
                    <a:pt x="92477" y="51321"/>
                  </a:cubicBezTo>
                  <a:cubicBezTo>
                    <a:pt x="92469" y="51320"/>
                    <a:pt x="92461" y="51320"/>
                    <a:pt x="92453" y="51320"/>
                  </a:cubicBezTo>
                  <a:close/>
                  <a:moveTo>
                    <a:pt x="1005" y="54541"/>
                  </a:moveTo>
                  <a:cubicBezTo>
                    <a:pt x="984" y="54541"/>
                    <a:pt x="963" y="54543"/>
                    <a:pt x="941" y="54548"/>
                  </a:cubicBezTo>
                  <a:cubicBezTo>
                    <a:pt x="751" y="54571"/>
                    <a:pt x="632" y="54750"/>
                    <a:pt x="667" y="54940"/>
                  </a:cubicBezTo>
                  <a:cubicBezTo>
                    <a:pt x="763" y="55500"/>
                    <a:pt x="870" y="56072"/>
                    <a:pt x="1001" y="56619"/>
                  </a:cubicBezTo>
                  <a:cubicBezTo>
                    <a:pt x="1037" y="56786"/>
                    <a:pt x="1168" y="56893"/>
                    <a:pt x="1334" y="56893"/>
                  </a:cubicBezTo>
                  <a:cubicBezTo>
                    <a:pt x="1358" y="56893"/>
                    <a:pt x="1382" y="56893"/>
                    <a:pt x="1406" y="56881"/>
                  </a:cubicBezTo>
                  <a:cubicBezTo>
                    <a:pt x="1584" y="56845"/>
                    <a:pt x="1703" y="56655"/>
                    <a:pt x="1668" y="56476"/>
                  </a:cubicBezTo>
                  <a:cubicBezTo>
                    <a:pt x="1537" y="55929"/>
                    <a:pt x="1429" y="55381"/>
                    <a:pt x="1334" y="54821"/>
                  </a:cubicBezTo>
                  <a:cubicBezTo>
                    <a:pt x="1303" y="54654"/>
                    <a:pt x="1160" y="54541"/>
                    <a:pt x="1005" y="54541"/>
                  </a:cubicBezTo>
                  <a:close/>
                  <a:moveTo>
                    <a:pt x="91941" y="54696"/>
                  </a:moveTo>
                  <a:cubicBezTo>
                    <a:pt x="91784" y="54696"/>
                    <a:pt x="91639" y="54817"/>
                    <a:pt x="91607" y="54976"/>
                  </a:cubicBezTo>
                  <a:cubicBezTo>
                    <a:pt x="91500" y="55536"/>
                    <a:pt x="91393" y="56083"/>
                    <a:pt x="91262" y="56643"/>
                  </a:cubicBezTo>
                  <a:cubicBezTo>
                    <a:pt x="91226" y="56822"/>
                    <a:pt x="91345" y="57000"/>
                    <a:pt x="91524" y="57048"/>
                  </a:cubicBezTo>
                  <a:cubicBezTo>
                    <a:pt x="91548" y="57048"/>
                    <a:pt x="91572" y="57060"/>
                    <a:pt x="91596" y="57060"/>
                  </a:cubicBezTo>
                  <a:cubicBezTo>
                    <a:pt x="91762" y="57060"/>
                    <a:pt x="91893" y="56953"/>
                    <a:pt x="91929" y="56786"/>
                  </a:cubicBezTo>
                  <a:cubicBezTo>
                    <a:pt x="92060" y="56226"/>
                    <a:pt x="92179" y="55667"/>
                    <a:pt x="92274" y="55107"/>
                  </a:cubicBezTo>
                  <a:cubicBezTo>
                    <a:pt x="92310" y="54917"/>
                    <a:pt x="92191" y="54738"/>
                    <a:pt x="92000" y="54702"/>
                  </a:cubicBezTo>
                  <a:cubicBezTo>
                    <a:pt x="91980" y="54698"/>
                    <a:pt x="91960" y="54696"/>
                    <a:pt x="91941" y="54696"/>
                  </a:cubicBezTo>
                  <a:close/>
                  <a:moveTo>
                    <a:pt x="1734" y="57870"/>
                  </a:moveTo>
                  <a:cubicBezTo>
                    <a:pt x="1705" y="57870"/>
                    <a:pt x="1674" y="57874"/>
                    <a:pt x="1644" y="57881"/>
                  </a:cubicBezTo>
                  <a:cubicBezTo>
                    <a:pt x="1465" y="57929"/>
                    <a:pt x="1358" y="58119"/>
                    <a:pt x="1406" y="58298"/>
                  </a:cubicBezTo>
                  <a:cubicBezTo>
                    <a:pt x="1549" y="58846"/>
                    <a:pt x="1715" y="59405"/>
                    <a:pt x="1894" y="59953"/>
                  </a:cubicBezTo>
                  <a:cubicBezTo>
                    <a:pt x="1941" y="60096"/>
                    <a:pt x="2072" y="60191"/>
                    <a:pt x="2215" y="60191"/>
                  </a:cubicBezTo>
                  <a:cubicBezTo>
                    <a:pt x="2251" y="60191"/>
                    <a:pt x="2287" y="60179"/>
                    <a:pt x="2322" y="60167"/>
                  </a:cubicBezTo>
                  <a:cubicBezTo>
                    <a:pt x="2501" y="60108"/>
                    <a:pt x="2596" y="59917"/>
                    <a:pt x="2537" y="59739"/>
                  </a:cubicBezTo>
                  <a:cubicBezTo>
                    <a:pt x="2370" y="59203"/>
                    <a:pt x="2215" y="58655"/>
                    <a:pt x="2061" y="58119"/>
                  </a:cubicBezTo>
                  <a:cubicBezTo>
                    <a:pt x="2021" y="57970"/>
                    <a:pt x="1888" y="57870"/>
                    <a:pt x="1734" y="57870"/>
                  </a:cubicBezTo>
                  <a:close/>
                  <a:moveTo>
                    <a:pt x="91196" y="58025"/>
                  </a:moveTo>
                  <a:cubicBezTo>
                    <a:pt x="91041" y="58025"/>
                    <a:pt x="90907" y="58126"/>
                    <a:pt x="90857" y="58286"/>
                  </a:cubicBezTo>
                  <a:cubicBezTo>
                    <a:pt x="90714" y="58822"/>
                    <a:pt x="90560" y="59370"/>
                    <a:pt x="90393" y="59905"/>
                  </a:cubicBezTo>
                  <a:cubicBezTo>
                    <a:pt x="90333" y="60084"/>
                    <a:pt x="90441" y="60274"/>
                    <a:pt x="90619" y="60334"/>
                  </a:cubicBezTo>
                  <a:cubicBezTo>
                    <a:pt x="90655" y="60346"/>
                    <a:pt x="90691" y="60346"/>
                    <a:pt x="90726" y="60346"/>
                  </a:cubicBezTo>
                  <a:cubicBezTo>
                    <a:pt x="90869" y="60346"/>
                    <a:pt x="91000" y="60263"/>
                    <a:pt x="91048" y="60108"/>
                  </a:cubicBezTo>
                  <a:cubicBezTo>
                    <a:pt x="91215" y="59572"/>
                    <a:pt x="91369" y="59012"/>
                    <a:pt x="91524" y="58453"/>
                  </a:cubicBezTo>
                  <a:cubicBezTo>
                    <a:pt x="91572" y="58274"/>
                    <a:pt x="91465" y="58084"/>
                    <a:pt x="91286" y="58036"/>
                  </a:cubicBezTo>
                  <a:cubicBezTo>
                    <a:pt x="91256" y="58028"/>
                    <a:pt x="91225" y="58025"/>
                    <a:pt x="91196" y="58025"/>
                  </a:cubicBezTo>
                  <a:close/>
                  <a:moveTo>
                    <a:pt x="2767" y="61120"/>
                  </a:moveTo>
                  <a:cubicBezTo>
                    <a:pt x="2726" y="61120"/>
                    <a:pt x="2684" y="61127"/>
                    <a:pt x="2644" y="61144"/>
                  </a:cubicBezTo>
                  <a:cubicBezTo>
                    <a:pt x="2477" y="61203"/>
                    <a:pt x="2382" y="61394"/>
                    <a:pt x="2442" y="61572"/>
                  </a:cubicBezTo>
                  <a:cubicBezTo>
                    <a:pt x="2632" y="62108"/>
                    <a:pt x="2846" y="62644"/>
                    <a:pt x="3061" y="63180"/>
                  </a:cubicBezTo>
                  <a:cubicBezTo>
                    <a:pt x="3120" y="63311"/>
                    <a:pt x="3239" y="63394"/>
                    <a:pt x="3382" y="63394"/>
                  </a:cubicBezTo>
                  <a:cubicBezTo>
                    <a:pt x="3418" y="63394"/>
                    <a:pt x="3465" y="63382"/>
                    <a:pt x="3513" y="63370"/>
                  </a:cubicBezTo>
                  <a:cubicBezTo>
                    <a:pt x="3680" y="63299"/>
                    <a:pt x="3763" y="63096"/>
                    <a:pt x="3692" y="62918"/>
                  </a:cubicBezTo>
                  <a:cubicBezTo>
                    <a:pt x="3477" y="62394"/>
                    <a:pt x="3275" y="61858"/>
                    <a:pt x="3084" y="61346"/>
                  </a:cubicBezTo>
                  <a:cubicBezTo>
                    <a:pt x="3038" y="61208"/>
                    <a:pt x="2907" y="61120"/>
                    <a:pt x="2767" y="61120"/>
                  </a:cubicBezTo>
                  <a:close/>
                  <a:moveTo>
                    <a:pt x="90182" y="61291"/>
                  </a:moveTo>
                  <a:cubicBezTo>
                    <a:pt x="90043" y="61291"/>
                    <a:pt x="89916" y="61373"/>
                    <a:pt x="89869" y="61513"/>
                  </a:cubicBezTo>
                  <a:cubicBezTo>
                    <a:pt x="89679" y="62048"/>
                    <a:pt x="89476" y="62584"/>
                    <a:pt x="89274" y="63108"/>
                  </a:cubicBezTo>
                  <a:cubicBezTo>
                    <a:pt x="89202" y="63275"/>
                    <a:pt x="89298" y="63477"/>
                    <a:pt x="89464" y="63549"/>
                  </a:cubicBezTo>
                  <a:cubicBezTo>
                    <a:pt x="89512" y="63561"/>
                    <a:pt x="89548" y="63572"/>
                    <a:pt x="89595" y="63572"/>
                  </a:cubicBezTo>
                  <a:cubicBezTo>
                    <a:pt x="89726" y="63572"/>
                    <a:pt x="89857" y="63489"/>
                    <a:pt x="89905" y="63358"/>
                  </a:cubicBezTo>
                  <a:cubicBezTo>
                    <a:pt x="90119" y="62822"/>
                    <a:pt x="90322" y="62275"/>
                    <a:pt x="90512" y="61739"/>
                  </a:cubicBezTo>
                  <a:cubicBezTo>
                    <a:pt x="90572" y="61560"/>
                    <a:pt x="90476" y="61370"/>
                    <a:pt x="90298" y="61310"/>
                  </a:cubicBezTo>
                  <a:cubicBezTo>
                    <a:pt x="90259" y="61297"/>
                    <a:pt x="90220" y="61291"/>
                    <a:pt x="90182" y="61291"/>
                  </a:cubicBezTo>
                  <a:close/>
                </a:path>
              </a:pathLst>
            </a:custGeom>
            <a:solidFill>
              <a:schemeClr val="accent1"/>
            </a:solidFill>
            <a:ln>
              <a:noFill/>
            </a:ln>
          </p:spPr>
          <p:txBody>
            <a:bodyPr spcFirstLastPara="1" wrap="square" lIns="121900" tIns="121900" rIns="121900" bIns="121900" anchor="ctr" anchorCtr="0">
              <a:noAutofit/>
            </a:bodyPr>
            <a:lstStyle/>
            <a:p>
              <a:pPr algn="ctr"/>
              <a:endParaRPr sz="2400">
                <a:solidFill>
                  <a:srgbClr val="FFFFFF"/>
                </a:solidFill>
                <a:latin typeface="Fira Sans Extra Condensed Medium"/>
                <a:ea typeface="Fira Sans Extra Condensed Medium"/>
                <a:cs typeface="Fira Sans Extra Condensed Medium"/>
                <a:sym typeface="Fira Sans Extra Condensed Medium"/>
              </a:endParaRPr>
            </a:p>
          </p:txBody>
        </p:sp>
        <p:sp>
          <p:nvSpPr>
            <p:cNvPr id="351" name="Google Shape;351;p19"/>
            <p:cNvSpPr/>
            <p:nvPr/>
          </p:nvSpPr>
          <p:spPr>
            <a:xfrm>
              <a:off x="3336512" y="3417747"/>
              <a:ext cx="2467599" cy="1725723"/>
            </a:xfrm>
            <a:custGeom>
              <a:avLst/>
              <a:gdLst/>
              <a:ahLst/>
              <a:cxnLst/>
              <a:rect l="l" t="t" r="r" b="b"/>
              <a:pathLst>
                <a:path w="87202" h="60985" extrusionOk="0">
                  <a:moveTo>
                    <a:pt x="43601" y="1"/>
                  </a:moveTo>
                  <a:cubicBezTo>
                    <a:pt x="19527" y="1"/>
                    <a:pt x="1" y="19527"/>
                    <a:pt x="1" y="43601"/>
                  </a:cubicBezTo>
                  <a:cubicBezTo>
                    <a:pt x="1" y="49781"/>
                    <a:pt x="1299" y="55662"/>
                    <a:pt x="3620" y="60984"/>
                  </a:cubicBezTo>
                  <a:lnTo>
                    <a:pt x="83595" y="60984"/>
                  </a:lnTo>
                  <a:cubicBezTo>
                    <a:pt x="85916" y="55662"/>
                    <a:pt x="87202" y="49781"/>
                    <a:pt x="87202" y="43601"/>
                  </a:cubicBezTo>
                  <a:cubicBezTo>
                    <a:pt x="87202" y="19527"/>
                    <a:pt x="67688" y="1"/>
                    <a:pt x="43601" y="1"/>
                  </a:cubicBezTo>
                  <a:close/>
                </a:path>
              </a:pathLst>
            </a:custGeom>
            <a:solidFill>
              <a:srgbClr val="2FA6FF"/>
            </a:solidFill>
            <a:ln>
              <a:noFill/>
            </a:ln>
          </p:spPr>
          <p:txBody>
            <a:bodyPr spcFirstLastPara="1" wrap="square" lIns="121900" tIns="121900" rIns="121900" bIns="121900" anchor="ctr" anchorCtr="0">
              <a:noAutofit/>
            </a:bodyPr>
            <a:lstStyle/>
            <a:p>
              <a:pPr algn="ctr"/>
              <a:endParaRPr sz="24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353" name="Google Shape;353;p19"/>
            <p:cNvSpPr txBox="1"/>
            <p:nvPr/>
          </p:nvSpPr>
          <p:spPr>
            <a:xfrm>
              <a:off x="3583219" y="3846476"/>
              <a:ext cx="1974184" cy="969060"/>
            </a:xfrm>
            <a:prstGeom prst="rect">
              <a:avLst/>
            </a:prstGeom>
            <a:noFill/>
            <a:ln>
              <a:noFill/>
            </a:ln>
          </p:spPr>
          <p:txBody>
            <a:bodyPr spcFirstLastPara="1" wrap="square" lIns="121900" tIns="121900" rIns="121900" bIns="121900" anchor="ctr" anchorCtr="0">
              <a:noAutofit/>
            </a:bodyPr>
            <a:lstStyle/>
            <a:p>
              <a:pPr algn="ctr"/>
              <a:r>
                <a:rPr lang="en-US" sz="3200" dirty="0">
                  <a:solidFill>
                    <a:schemeClr val="bg1"/>
                  </a:solidFill>
                  <a:latin typeface="+mj-lt"/>
                  <a:ea typeface="Fira Sans Extra Condensed"/>
                  <a:cs typeface="Fira Sans Extra Condensed"/>
                  <a:sym typeface="Fira Sans Extra Condensed"/>
                </a:rPr>
                <a:t>Image Segmentation Method</a:t>
              </a:r>
              <a:endParaRPr sz="3200" dirty="0">
                <a:solidFill>
                  <a:schemeClr val="bg1"/>
                </a:solidFill>
                <a:latin typeface="+mj-lt"/>
                <a:ea typeface="Fira Sans Extra Condensed Medium"/>
                <a:cs typeface="Fira Sans Extra Condensed Medium"/>
                <a:sym typeface="Fira Sans Extra Condensed Medium"/>
              </a:endParaRPr>
            </a:p>
          </p:txBody>
        </p:sp>
      </p:grpSp>
      <p:sp>
        <p:nvSpPr>
          <p:cNvPr id="56" name="Google Shape;313;p19">
            <a:extLst>
              <a:ext uri="{FF2B5EF4-FFF2-40B4-BE49-F238E27FC236}">
                <a16:creationId xmlns:a16="http://schemas.microsoft.com/office/drawing/2014/main" id="{83B3087B-D95B-4E66-B648-D27D860EA556}"/>
              </a:ext>
            </a:extLst>
          </p:cNvPr>
          <p:cNvSpPr/>
          <p:nvPr/>
        </p:nvSpPr>
        <p:spPr>
          <a:xfrm>
            <a:off x="915525" y="2538983"/>
            <a:ext cx="1910617" cy="1914336"/>
          </a:xfrm>
          <a:custGeom>
            <a:avLst/>
            <a:gdLst/>
            <a:ahLst/>
            <a:cxnLst/>
            <a:rect l="l" t="t" r="r" b="b"/>
            <a:pathLst>
              <a:path w="28885" h="28885" extrusionOk="0">
                <a:moveTo>
                  <a:pt x="15086" y="0"/>
                </a:moveTo>
                <a:cubicBezTo>
                  <a:pt x="14895" y="0"/>
                  <a:pt x="14740" y="143"/>
                  <a:pt x="14728" y="334"/>
                </a:cubicBezTo>
                <a:cubicBezTo>
                  <a:pt x="14716" y="524"/>
                  <a:pt x="14871" y="679"/>
                  <a:pt x="15050" y="691"/>
                </a:cubicBezTo>
                <a:cubicBezTo>
                  <a:pt x="15502" y="703"/>
                  <a:pt x="15943" y="750"/>
                  <a:pt x="16383" y="810"/>
                </a:cubicBezTo>
                <a:lnTo>
                  <a:pt x="16431" y="810"/>
                </a:lnTo>
                <a:cubicBezTo>
                  <a:pt x="16598" y="810"/>
                  <a:pt x="16741" y="691"/>
                  <a:pt x="16764" y="524"/>
                </a:cubicBezTo>
                <a:cubicBezTo>
                  <a:pt x="16788" y="334"/>
                  <a:pt x="16657" y="155"/>
                  <a:pt x="16479" y="131"/>
                </a:cubicBezTo>
                <a:cubicBezTo>
                  <a:pt x="16014" y="72"/>
                  <a:pt x="15550" y="24"/>
                  <a:pt x="15086" y="0"/>
                </a:cubicBezTo>
                <a:close/>
                <a:moveTo>
                  <a:pt x="13359" y="35"/>
                </a:moveTo>
                <a:cubicBezTo>
                  <a:pt x="13351" y="35"/>
                  <a:pt x="13343" y="35"/>
                  <a:pt x="13335" y="36"/>
                </a:cubicBezTo>
                <a:cubicBezTo>
                  <a:pt x="12871" y="72"/>
                  <a:pt x="12407" y="131"/>
                  <a:pt x="11954" y="203"/>
                </a:cubicBezTo>
                <a:cubicBezTo>
                  <a:pt x="11764" y="238"/>
                  <a:pt x="11645" y="417"/>
                  <a:pt x="11680" y="596"/>
                </a:cubicBezTo>
                <a:cubicBezTo>
                  <a:pt x="11704" y="762"/>
                  <a:pt x="11847" y="881"/>
                  <a:pt x="12014" y="881"/>
                </a:cubicBezTo>
                <a:lnTo>
                  <a:pt x="12073" y="881"/>
                </a:lnTo>
                <a:cubicBezTo>
                  <a:pt x="12502" y="798"/>
                  <a:pt x="12954" y="750"/>
                  <a:pt x="13395" y="715"/>
                </a:cubicBezTo>
                <a:cubicBezTo>
                  <a:pt x="13573" y="703"/>
                  <a:pt x="13716" y="536"/>
                  <a:pt x="13704" y="346"/>
                </a:cubicBezTo>
                <a:cubicBezTo>
                  <a:pt x="13693" y="163"/>
                  <a:pt x="13540" y="35"/>
                  <a:pt x="13359" y="35"/>
                </a:cubicBezTo>
                <a:close/>
                <a:moveTo>
                  <a:pt x="18095" y="465"/>
                </a:moveTo>
                <a:cubicBezTo>
                  <a:pt x="17945" y="465"/>
                  <a:pt x="17804" y="566"/>
                  <a:pt x="17764" y="727"/>
                </a:cubicBezTo>
                <a:cubicBezTo>
                  <a:pt x="17717" y="905"/>
                  <a:pt x="17824" y="1096"/>
                  <a:pt x="18014" y="1143"/>
                </a:cubicBezTo>
                <a:cubicBezTo>
                  <a:pt x="18431" y="1250"/>
                  <a:pt x="18860" y="1393"/>
                  <a:pt x="19277" y="1548"/>
                </a:cubicBezTo>
                <a:cubicBezTo>
                  <a:pt x="19312" y="1560"/>
                  <a:pt x="19360" y="1572"/>
                  <a:pt x="19396" y="1572"/>
                </a:cubicBezTo>
                <a:cubicBezTo>
                  <a:pt x="19538" y="1572"/>
                  <a:pt x="19669" y="1489"/>
                  <a:pt x="19717" y="1346"/>
                </a:cubicBezTo>
                <a:cubicBezTo>
                  <a:pt x="19777" y="1167"/>
                  <a:pt x="19693" y="977"/>
                  <a:pt x="19515" y="905"/>
                </a:cubicBezTo>
                <a:cubicBezTo>
                  <a:pt x="19086" y="738"/>
                  <a:pt x="18634" y="596"/>
                  <a:pt x="18181" y="476"/>
                </a:cubicBezTo>
                <a:cubicBezTo>
                  <a:pt x="18153" y="469"/>
                  <a:pt x="18124" y="465"/>
                  <a:pt x="18095" y="465"/>
                </a:cubicBezTo>
                <a:close/>
                <a:moveTo>
                  <a:pt x="10345" y="595"/>
                </a:moveTo>
                <a:cubicBezTo>
                  <a:pt x="10314" y="595"/>
                  <a:pt x="10282" y="599"/>
                  <a:pt x="10252" y="607"/>
                </a:cubicBezTo>
                <a:cubicBezTo>
                  <a:pt x="9811" y="738"/>
                  <a:pt x="9371" y="905"/>
                  <a:pt x="8942" y="1084"/>
                </a:cubicBezTo>
                <a:cubicBezTo>
                  <a:pt x="8763" y="1155"/>
                  <a:pt x="8680" y="1346"/>
                  <a:pt x="8751" y="1524"/>
                </a:cubicBezTo>
                <a:cubicBezTo>
                  <a:pt x="8811" y="1655"/>
                  <a:pt x="8930" y="1739"/>
                  <a:pt x="9073" y="1739"/>
                </a:cubicBezTo>
                <a:cubicBezTo>
                  <a:pt x="9109" y="1739"/>
                  <a:pt x="9156" y="1727"/>
                  <a:pt x="9204" y="1715"/>
                </a:cubicBezTo>
                <a:cubicBezTo>
                  <a:pt x="9609" y="1536"/>
                  <a:pt x="10025" y="1393"/>
                  <a:pt x="10454" y="1262"/>
                </a:cubicBezTo>
                <a:cubicBezTo>
                  <a:pt x="10633" y="1203"/>
                  <a:pt x="10728" y="1012"/>
                  <a:pt x="10680" y="834"/>
                </a:cubicBezTo>
                <a:cubicBezTo>
                  <a:pt x="10631" y="686"/>
                  <a:pt x="10492" y="595"/>
                  <a:pt x="10345" y="595"/>
                </a:cubicBezTo>
                <a:close/>
                <a:moveTo>
                  <a:pt x="20953" y="1582"/>
                </a:moveTo>
                <a:cubicBezTo>
                  <a:pt x="20831" y="1582"/>
                  <a:pt x="20712" y="1646"/>
                  <a:pt x="20646" y="1762"/>
                </a:cubicBezTo>
                <a:cubicBezTo>
                  <a:pt x="20562" y="1929"/>
                  <a:pt x="20634" y="2131"/>
                  <a:pt x="20801" y="2227"/>
                </a:cubicBezTo>
                <a:cubicBezTo>
                  <a:pt x="21193" y="2429"/>
                  <a:pt x="21574" y="2655"/>
                  <a:pt x="21944" y="2893"/>
                </a:cubicBezTo>
                <a:cubicBezTo>
                  <a:pt x="22003" y="2929"/>
                  <a:pt x="22063" y="2953"/>
                  <a:pt x="22134" y="2953"/>
                </a:cubicBezTo>
                <a:cubicBezTo>
                  <a:pt x="22241" y="2953"/>
                  <a:pt x="22348" y="2893"/>
                  <a:pt x="22420" y="2798"/>
                </a:cubicBezTo>
                <a:cubicBezTo>
                  <a:pt x="22515" y="2632"/>
                  <a:pt x="22479" y="2429"/>
                  <a:pt x="22313" y="2322"/>
                </a:cubicBezTo>
                <a:cubicBezTo>
                  <a:pt x="21932" y="2072"/>
                  <a:pt x="21527" y="1834"/>
                  <a:pt x="21110" y="1619"/>
                </a:cubicBezTo>
                <a:cubicBezTo>
                  <a:pt x="21060" y="1594"/>
                  <a:pt x="21006" y="1582"/>
                  <a:pt x="20953" y="1582"/>
                </a:cubicBezTo>
                <a:close/>
                <a:moveTo>
                  <a:pt x="7533" y="1800"/>
                </a:moveTo>
                <a:cubicBezTo>
                  <a:pt x="7477" y="1800"/>
                  <a:pt x="7420" y="1815"/>
                  <a:pt x="7370" y="1846"/>
                </a:cubicBezTo>
                <a:cubicBezTo>
                  <a:pt x="6965" y="2072"/>
                  <a:pt x="6561" y="2322"/>
                  <a:pt x="6180" y="2584"/>
                </a:cubicBezTo>
                <a:cubicBezTo>
                  <a:pt x="6025" y="2691"/>
                  <a:pt x="5989" y="2905"/>
                  <a:pt x="6096" y="3060"/>
                </a:cubicBezTo>
                <a:cubicBezTo>
                  <a:pt x="6168" y="3155"/>
                  <a:pt x="6275" y="3203"/>
                  <a:pt x="6382" y="3203"/>
                </a:cubicBezTo>
                <a:cubicBezTo>
                  <a:pt x="6442" y="3203"/>
                  <a:pt x="6513" y="3191"/>
                  <a:pt x="6573" y="3143"/>
                </a:cubicBezTo>
                <a:cubicBezTo>
                  <a:pt x="6942" y="2893"/>
                  <a:pt x="7323" y="2655"/>
                  <a:pt x="7704" y="2441"/>
                </a:cubicBezTo>
                <a:cubicBezTo>
                  <a:pt x="7870" y="2346"/>
                  <a:pt x="7918" y="2131"/>
                  <a:pt x="7835" y="1977"/>
                </a:cubicBezTo>
                <a:cubicBezTo>
                  <a:pt x="7770" y="1864"/>
                  <a:pt x="7651" y="1800"/>
                  <a:pt x="7533" y="1800"/>
                </a:cubicBezTo>
                <a:close/>
                <a:moveTo>
                  <a:pt x="23506" y="3282"/>
                </a:moveTo>
                <a:cubicBezTo>
                  <a:pt x="23407" y="3282"/>
                  <a:pt x="23309" y="3324"/>
                  <a:pt x="23241" y="3405"/>
                </a:cubicBezTo>
                <a:cubicBezTo>
                  <a:pt x="23122" y="3548"/>
                  <a:pt x="23134" y="3763"/>
                  <a:pt x="23277" y="3882"/>
                </a:cubicBezTo>
                <a:cubicBezTo>
                  <a:pt x="23622" y="4167"/>
                  <a:pt x="23944" y="4477"/>
                  <a:pt x="24265" y="4787"/>
                </a:cubicBezTo>
                <a:cubicBezTo>
                  <a:pt x="24325" y="4858"/>
                  <a:pt x="24420" y="4894"/>
                  <a:pt x="24503" y="4894"/>
                </a:cubicBezTo>
                <a:cubicBezTo>
                  <a:pt x="24587" y="4894"/>
                  <a:pt x="24670" y="4858"/>
                  <a:pt x="24742" y="4798"/>
                </a:cubicBezTo>
                <a:cubicBezTo>
                  <a:pt x="24872" y="4656"/>
                  <a:pt x="24884" y="4441"/>
                  <a:pt x="24742" y="4310"/>
                </a:cubicBezTo>
                <a:cubicBezTo>
                  <a:pt x="24420" y="3977"/>
                  <a:pt x="24075" y="3655"/>
                  <a:pt x="23718" y="3358"/>
                </a:cubicBezTo>
                <a:cubicBezTo>
                  <a:pt x="23656" y="3306"/>
                  <a:pt x="23581" y="3282"/>
                  <a:pt x="23506" y="3282"/>
                </a:cubicBezTo>
                <a:close/>
                <a:moveTo>
                  <a:pt x="5040" y="3585"/>
                </a:moveTo>
                <a:cubicBezTo>
                  <a:pt x="4959" y="3585"/>
                  <a:pt x="4877" y="3612"/>
                  <a:pt x="4810" y="3667"/>
                </a:cubicBezTo>
                <a:cubicBezTo>
                  <a:pt x="4465" y="3977"/>
                  <a:pt x="4132" y="4310"/>
                  <a:pt x="3822" y="4656"/>
                </a:cubicBezTo>
                <a:cubicBezTo>
                  <a:pt x="3691" y="4787"/>
                  <a:pt x="3703" y="5001"/>
                  <a:pt x="3834" y="5132"/>
                </a:cubicBezTo>
                <a:cubicBezTo>
                  <a:pt x="3906" y="5191"/>
                  <a:pt x="3989" y="5227"/>
                  <a:pt x="4072" y="5227"/>
                </a:cubicBezTo>
                <a:cubicBezTo>
                  <a:pt x="4168" y="5227"/>
                  <a:pt x="4251" y="5191"/>
                  <a:pt x="4322" y="5108"/>
                </a:cubicBezTo>
                <a:cubicBezTo>
                  <a:pt x="4620" y="4787"/>
                  <a:pt x="4941" y="4477"/>
                  <a:pt x="5275" y="4179"/>
                </a:cubicBezTo>
                <a:cubicBezTo>
                  <a:pt x="5406" y="4048"/>
                  <a:pt x="5418" y="3834"/>
                  <a:pt x="5299" y="3691"/>
                </a:cubicBezTo>
                <a:cubicBezTo>
                  <a:pt x="5228" y="3621"/>
                  <a:pt x="5134" y="3585"/>
                  <a:pt x="5040" y="3585"/>
                </a:cubicBezTo>
                <a:close/>
                <a:moveTo>
                  <a:pt x="25620" y="5495"/>
                </a:moveTo>
                <a:cubicBezTo>
                  <a:pt x="25549" y="5495"/>
                  <a:pt x="25479" y="5517"/>
                  <a:pt x="25420" y="5560"/>
                </a:cubicBezTo>
                <a:cubicBezTo>
                  <a:pt x="25265" y="5680"/>
                  <a:pt x="25242" y="5894"/>
                  <a:pt x="25349" y="6049"/>
                </a:cubicBezTo>
                <a:cubicBezTo>
                  <a:pt x="25623" y="6394"/>
                  <a:pt x="25885" y="6763"/>
                  <a:pt x="26111" y="7132"/>
                </a:cubicBezTo>
                <a:cubicBezTo>
                  <a:pt x="26182" y="7239"/>
                  <a:pt x="26289" y="7299"/>
                  <a:pt x="26408" y="7299"/>
                </a:cubicBezTo>
                <a:cubicBezTo>
                  <a:pt x="26468" y="7299"/>
                  <a:pt x="26527" y="7275"/>
                  <a:pt x="26587" y="7239"/>
                </a:cubicBezTo>
                <a:cubicBezTo>
                  <a:pt x="26742" y="7144"/>
                  <a:pt x="26789" y="6930"/>
                  <a:pt x="26694" y="6775"/>
                </a:cubicBezTo>
                <a:cubicBezTo>
                  <a:pt x="26444" y="6382"/>
                  <a:pt x="26182" y="5989"/>
                  <a:pt x="25896" y="5632"/>
                </a:cubicBezTo>
                <a:cubicBezTo>
                  <a:pt x="25826" y="5540"/>
                  <a:pt x="25722" y="5495"/>
                  <a:pt x="25620" y="5495"/>
                </a:cubicBezTo>
                <a:close/>
                <a:moveTo>
                  <a:pt x="2986" y="5859"/>
                </a:moveTo>
                <a:cubicBezTo>
                  <a:pt x="2881" y="5859"/>
                  <a:pt x="2779" y="5909"/>
                  <a:pt x="2715" y="6001"/>
                </a:cubicBezTo>
                <a:cubicBezTo>
                  <a:pt x="2441" y="6382"/>
                  <a:pt x="2191" y="6775"/>
                  <a:pt x="1953" y="7180"/>
                </a:cubicBezTo>
                <a:cubicBezTo>
                  <a:pt x="1858" y="7334"/>
                  <a:pt x="1917" y="7549"/>
                  <a:pt x="2084" y="7644"/>
                </a:cubicBezTo>
                <a:cubicBezTo>
                  <a:pt x="2132" y="7668"/>
                  <a:pt x="2191" y="7692"/>
                  <a:pt x="2251" y="7692"/>
                </a:cubicBezTo>
                <a:cubicBezTo>
                  <a:pt x="2370" y="7692"/>
                  <a:pt x="2477" y="7632"/>
                  <a:pt x="2548" y="7525"/>
                </a:cubicBezTo>
                <a:cubicBezTo>
                  <a:pt x="2763" y="7132"/>
                  <a:pt x="3013" y="6763"/>
                  <a:pt x="3275" y="6406"/>
                </a:cubicBezTo>
                <a:cubicBezTo>
                  <a:pt x="3382" y="6251"/>
                  <a:pt x="3346" y="6037"/>
                  <a:pt x="3191" y="5930"/>
                </a:cubicBezTo>
                <a:cubicBezTo>
                  <a:pt x="3129" y="5882"/>
                  <a:pt x="3057" y="5859"/>
                  <a:pt x="2986" y="5859"/>
                </a:cubicBezTo>
                <a:close/>
                <a:moveTo>
                  <a:pt x="27221" y="8109"/>
                </a:moveTo>
                <a:cubicBezTo>
                  <a:pt x="27172" y="8109"/>
                  <a:pt x="27122" y="8121"/>
                  <a:pt x="27075" y="8144"/>
                </a:cubicBezTo>
                <a:cubicBezTo>
                  <a:pt x="26908" y="8227"/>
                  <a:pt x="26825" y="8430"/>
                  <a:pt x="26908" y="8597"/>
                </a:cubicBezTo>
                <a:cubicBezTo>
                  <a:pt x="27099" y="9001"/>
                  <a:pt x="27266" y="9406"/>
                  <a:pt x="27420" y="9823"/>
                </a:cubicBezTo>
                <a:cubicBezTo>
                  <a:pt x="27468" y="9966"/>
                  <a:pt x="27599" y="10049"/>
                  <a:pt x="27742" y="10049"/>
                </a:cubicBezTo>
                <a:cubicBezTo>
                  <a:pt x="27778" y="10049"/>
                  <a:pt x="27813" y="10049"/>
                  <a:pt x="27849" y="10037"/>
                </a:cubicBezTo>
                <a:cubicBezTo>
                  <a:pt x="28028" y="9966"/>
                  <a:pt x="28123" y="9775"/>
                  <a:pt x="28063" y="9597"/>
                </a:cubicBezTo>
                <a:cubicBezTo>
                  <a:pt x="27909" y="9156"/>
                  <a:pt x="27730" y="8727"/>
                  <a:pt x="27528" y="8311"/>
                </a:cubicBezTo>
                <a:cubicBezTo>
                  <a:pt x="27468" y="8182"/>
                  <a:pt x="27346" y="8109"/>
                  <a:pt x="27221" y="8109"/>
                </a:cubicBezTo>
                <a:close/>
                <a:moveTo>
                  <a:pt x="1488" y="8523"/>
                </a:moveTo>
                <a:cubicBezTo>
                  <a:pt x="1351" y="8523"/>
                  <a:pt x="1221" y="8604"/>
                  <a:pt x="1167" y="8739"/>
                </a:cubicBezTo>
                <a:cubicBezTo>
                  <a:pt x="989" y="9156"/>
                  <a:pt x="822" y="9597"/>
                  <a:pt x="679" y="10037"/>
                </a:cubicBezTo>
                <a:cubicBezTo>
                  <a:pt x="619" y="10228"/>
                  <a:pt x="727" y="10418"/>
                  <a:pt x="905" y="10466"/>
                </a:cubicBezTo>
                <a:cubicBezTo>
                  <a:pt x="941" y="10478"/>
                  <a:pt x="977" y="10490"/>
                  <a:pt x="1000" y="10490"/>
                </a:cubicBezTo>
                <a:cubicBezTo>
                  <a:pt x="1155" y="10490"/>
                  <a:pt x="1286" y="10394"/>
                  <a:pt x="1334" y="10251"/>
                </a:cubicBezTo>
                <a:cubicBezTo>
                  <a:pt x="1465" y="9823"/>
                  <a:pt x="1620" y="9406"/>
                  <a:pt x="1798" y="9001"/>
                </a:cubicBezTo>
                <a:cubicBezTo>
                  <a:pt x="1870" y="8835"/>
                  <a:pt x="1786" y="8632"/>
                  <a:pt x="1620" y="8549"/>
                </a:cubicBezTo>
                <a:cubicBezTo>
                  <a:pt x="1576" y="8532"/>
                  <a:pt x="1532" y="8523"/>
                  <a:pt x="1488" y="8523"/>
                </a:cubicBezTo>
                <a:close/>
                <a:moveTo>
                  <a:pt x="28203" y="11007"/>
                </a:moveTo>
                <a:cubicBezTo>
                  <a:pt x="28180" y="11007"/>
                  <a:pt x="28158" y="11009"/>
                  <a:pt x="28135" y="11013"/>
                </a:cubicBezTo>
                <a:cubicBezTo>
                  <a:pt x="27956" y="11061"/>
                  <a:pt x="27837" y="11240"/>
                  <a:pt x="27873" y="11430"/>
                </a:cubicBezTo>
                <a:cubicBezTo>
                  <a:pt x="27968" y="11859"/>
                  <a:pt x="28051" y="12299"/>
                  <a:pt x="28099" y="12740"/>
                </a:cubicBezTo>
                <a:cubicBezTo>
                  <a:pt x="28123" y="12907"/>
                  <a:pt x="28278" y="13038"/>
                  <a:pt x="28444" y="13038"/>
                </a:cubicBezTo>
                <a:lnTo>
                  <a:pt x="28480" y="13038"/>
                </a:lnTo>
                <a:cubicBezTo>
                  <a:pt x="28671" y="13014"/>
                  <a:pt x="28802" y="12847"/>
                  <a:pt x="28778" y="12657"/>
                </a:cubicBezTo>
                <a:cubicBezTo>
                  <a:pt x="28718" y="12192"/>
                  <a:pt x="28647" y="11728"/>
                  <a:pt x="28540" y="11275"/>
                </a:cubicBezTo>
                <a:cubicBezTo>
                  <a:pt x="28508" y="11118"/>
                  <a:pt x="28366" y="11007"/>
                  <a:pt x="28203" y="11007"/>
                </a:cubicBezTo>
                <a:close/>
                <a:moveTo>
                  <a:pt x="588" y="11460"/>
                </a:moveTo>
                <a:cubicBezTo>
                  <a:pt x="424" y="11460"/>
                  <a:pt x="282" y="11572"/>
                  <a:pt x="250" y="11740"/>
                </a:cubicBezTo>
                <a:cubicBezTo>
                  <a:pt x="167" y="12192"/>
                  <a:pt x="107" y="12657"/>
                  <a:pt x="60" y="13121"/>
                </a:cubicBezTo>
                <a:cubicBezTo>
                  <a:pt x="48" y="13311"/>
                  <a:pt x="179" y="13478"/>
                  <a:pt x="369" y="13490"/>
                </a:cubicBezTo>
                <a:lnTo>
                  <a:pt x="405" y="13490"/>
                </a:lnTo>
                <a:cubicBezTo>
                  <a:pt x="572" y="13490"/>
                  <a:pt x="727" y="13359"/>
                  <a:pt x="739" y="13180"/>
                </a:cubicBezTo>
                <a:cubicBezTo>
                  <a:pt x="774" y="12740"/>
                  <a:pt x="846" y="12299"/>
                  <a:pt x="929" y="11859"/>
                </a:cubicBezTo>
                <a:cubicBezTo>
                  <a:pt x="953" y="11680"/>
                  <a:pt x="834" y="11502"/>
                  <a:pt x="655" y="11466"/>
                </a:cubicBezTo>
                <a:cubicBezTo>
                  <a:pt x="632" y="11462"/>
                  <a:pt x="610" y="11460"/>
                  <a:pt x="588" y="11460"/>
                </a:cubicBezTo>
                <a:close/>
                <a:moveTo>
                  <a:pt x="28552" y="14061"/>
                </a:moveTo>
                <a:cubicBezTo>
                  <a:pt x="28361" y="14061"/>
                  <a:pt x="28206" y="14204"/>
                  <a:pt x="28206" y="14395"/>
                </a:cubicBezTo>
                <a:lnTo>
                  <a:pt x="28206" y="14431"/>
                </a:lnTo>
                <a:cubicBezTo>
                  <a:pt x="28206" y="14871"/>
                  <a:pt x="28182" y="15300"/>
                  <a:pt x="28147" y="15728"/>
                </a:cubicBezTo>
                <a:cubicBezTo>
                  <a:pt x="28135" y="15919"/>
                  <a:pt x="28266" y="16086"/>
                  <a:pt x="28456" y="16097"/>
                </a:cubicBezTo>
                <a:lnTo>
                  <a:pt x="28492" y="16097"/>
                </a:lnTo>
                <a:cubicBezTo>
                  <a:pt x="28659" y="16097"/>
                  <a:pt x="28813" y="15966"/>
                  <a:pt x="28825" y="15788"/>
                </a:cubicBezTo>
                <a:cubicBezTo>
                  <a:pt x="28873" y="15347"/>
                  <a:pt x="28885" y="14883"/>
                  <a:pt x="28885" y="14431"/>
                </a:cubicBezTo>
                <a:lnTo>
                  <a:pt x="28885" y="14395"/>
                </a:lnTo>
                <a:cubicBezTo>
                  <a:pt x="28885" y="14204"/>
                  <a:pt x="28742" y="14061"/>
                  <a:pt x="28552" y="14061"/>
                </a:cubicBezTo>
                <a:close/>
                <a:moveTo>
                  <a:pt x="346" y="14097"/>
                </a:moveTo>
                <a:cubicBezTo>
                  <a:pt x="155" y="14097"/>
                  <a:pt x="0" y="14252"/>
                  <a:pt x="0" y="14431"/>
                </a:cubicBezTo>
                <a:cubicBezTo>
                  <a:pt x="0" y="14907"/>
                  <a:pt x="24" y="15371"/>
                  <a:pt x="72" y="15836"/>
                </a:cubicBezTo>
                <a:cubicBezTo>
                  <a:pt x="84" y="16002"/>
                  <a:pt x="238" y="16145"/>
                  <a:pt x="405" y="16145"/>
                </a:cubicBezTo>
                <a:cubicBezTo>
                  <a:pt x="417" y="16145"/>
                  <a:pt x="429" y="16133"/>
                  <a:pt x="441" y="16133"/>
                </a:cubicBezTo>
                <a:cubicBezTo>
                  <a:pt x="631" y="16121"/>
                  <a:pt x="762" y="15955"/>
                  <a:pt x="750" y="15764"/>
                </a:cubicBezTo>
                <a:cubicBezTo>
                  <a:pt x="703" y="15324"/>
                  <a:pt x="679" y="14883"/>
                  <a:pt x="679" y="14431"/>
                </a:cubicBezTo>
                <a:cubicBezTo>
                  <a:pt x="679" y="14252"/>
                  <a:pt x="536" y="14097"/>
                  <a:pt x="346" y="14097"/>
                </a:cubicBezTo>
                <a:close/>
                <a:moveTo>
                  <a:pt x="28234" y="17103"/>
                </a:moveTo>
                <a:cubicBezTo>
                  <a:pt x="28070" y="17103"/>
                  <a:pt x="27928" y="17214"/>
                  <a:pt x="27897" y="17371"/>
                </a:cubicBezTo>
                <a:cubicBezTo>
                  <a:pt x="27801" y="17800"/>
                  <a:pt x="27682" y="18241"/>
                  <a:pt x="27551" y="18657"/>
                </a:cubicBezTo>
                <a:cubicBezTo>
                  <a:pt x="27492" y="18836"/>
                  <a:pt x="27587" y="19026"/>
                  <a:pt x="27766" y="19086"/>
                </a:cubicBezTo>
                <a:cubicBezTo>
                  <a:pt x="27801" y="19098"/>
                  <a:pt x="27837" y="19098"/>
                  <a:pt x="27873" y="19098"/>
                </a:cubicBezTo>
                <a:cubicBezTo>
                  <a:pt x="28016" y="19098"/>
                  <a:pt x="28147" y="19014"/>
                  <a:pt x="28194" y="18872"/>
                </a:cubicBezTo>
                <a:cubicBezTo>
                  <a:pt x="28337" y="18419"/>
                  <a:pt x="28456" y="17967"/>
                  <a:pt x="28563" y="17514"/>
                </a:cubicBezTo>
                <a:cubicBezTo>
                  <a:pt x="28599" y="17336"/>
                  <a:pt x="28480" y="17145"/>
                  <a:pt x="28301" y="17109"/>
                </a:cubicBezTo>
                <a:cubicBezTo>
                  <a:pt x="28279" y="17105"/>
                  <a:pt x="28256" y="17103"/>
                  <a:pt x="28234" y="17103"/>
                </a:cubicBezTo>
                <a:close/>
                <a:moveTo>
                  <a:pt x="663" y="17139"/>
                </a:moveTo>
                <a:cubicBezTo>
                  <a:pt x="641" y="17139"/>
                  <a:pt x="618" y="17141"/>
                  <a:pt x="596" y="17145"/>
                </a:cubicBezTo>
                <a:cubicBezTo>
                  <a:pt x="417" y="17193"/>
                  <a:pt x="298" y="17371"/>
                  <a:pt x="334" y="17550"/>
                </a:cubicBezTo>
                <a:cubicBezTo>
                  <a:pt x="441" y="18014"/>
                  <a:pt x="560" y="18467"/>
                  <a:pt x="703" y="18907"/>
                </a:cubicBezTo>
                <a:cubicBezTo>
                  <a:pt x="750" y="19050"/>
                  <a:pt x="881" y="19134"/>
                  <a:pt x="1024" y="19134"/>
                </a:cubicBezTo>
                <a:cubicBezTo>
                  <a:pt x="1060" y="19134"/>
                  <a:pt x="1096" y="19134"/>
                  <a:pt x="1131" y="19122"/>
                </a:cubicBezTo>
                <a:cubicBezTo>
                  <a:pt x="1310" y="19062"/>
                  <a:pt x="1417" y="18872"/>
                  <a:pt x="1358" y="18693"/>
                </a:cubicBezTo>
                <a:cubicBezTo>
                  <a:pt x="1215" y="18276"/>
                  <a:pt x="1096" y="17836"/>
                  <a:pt x="1000" y="17407"/>
                </a:cubicBezTo>
                <a:cubicBezTo>
                  <a:pt x="969" y="17250"/>
                  <a:pt x="827" y="17139"/>
                  <a:pt x="663" y="17139"/>
                </a:cubicBezTo>
                <a:close/>
                <a:moveTo>
                  <a:pt x="27261" y="20011"/>
                </a:moveTo>
                <a:cubicBezTo>
                  <a:pt x="27132" y="20011"/>
                  <a:pt x="27006" y="20082"/>
                  <a:pt x="26944" y="20205"/>
                </a:cubicBezTo>
                <a:cubicBezTo>
                  <a:pt x="26754" y="20610"/>
                  <a:pt x="26551" y="21003"/>
                  <a:pt x="26325" y="21384"/>
                </a:cubicBezTo>
                <a:cubicBezTo>
                  <a:pt x="26230" y="21550"/>
                  <a:pt x="26289" y="21753"/>
                  <a:pt x="26444" y="21848"/>
                </a:cubicBezTo>
                <a:cubicBezTo>
                  <a:pt x="26504" y="21884"/>
                  <a:pt x="26563" y="21896"/>
                  <a:pt x="26623" y="21896"/>
                </a:cubicBezTo>
                <a:cubicBezTo>
                  <a:pt x="26742" y="21896"/>
                  <a:pt x="26849" y="21836"/>
                  <a:pt x="26920" y="21729"/>
                </a:cubicBezTo>
                <a:cubicBezTo>
                  <a:pt x="27147" y="21336"/>
                  <a:pt x="27373" y="20919"/>
                  <a:pt x="27563" y="20491"/>
                </a:cubicBezTo>
                <a:cubicBezTo>
                  <a:pt x="27647" y="20324"/>
                  <a:pt x="27563" y="20122"/>
                  <a:pt x="27397" y="20038"/>
                </a:cubicBezTo>
                <a:cubicBezTo>
                  <a:pt x="27353" y="20020"/>
                  <a:pt x="27307" y="20011"/>
                  <a:pt x="27261" y="20011"/>
                </a:cubicBezTo>
                <a:close/>
                <a:moveTo>
                  <a:pt x="1651" y="20041"/>
                </a:moveTo>
                <a:cubicBezTo>
                  <a:pt x="1604" y="20041"/>
                  <a:pt x="1557" y="20052"/>
                  <a:pt x="1512" y="20074"/>
                </a:cubicBezTo>
                <a:cubicBezTo>
                  <a:pt x="1334" y="20157"/>
                  <a:pt x="1262" y="20360"/>
                  <a:pt x="1346" y="20527"/>
                </a:cubicBezTo>
                <a:cubicBezTo>
                  <a:pt x="1536" y="20955"/>
                  <a:pt x="1762" y="21360"/>
                  <a:pt x="2001" y="21765"/>
                </a:cubicBezTo>
                <a:cubicBezTo>
                  <a:pt x="2060" y="21872"/>
                  <a:pt x="2179" y="21931"/>
                  <a:pt x="2286" y="21931"/>
                </a:cubicBezTo>
                <a:cubicBezTo>
                  <a:pt x="2346" y="21931"/>
                  <a:pt x="2405" y="21920"/>
                  <a:pt x="2465" y="21884"/>
                </a:cubicBezTo>
                <a:cubicBezTo>
                  <a:pt x="2632" y="21789"/>
                  <a:pt x="2679" y="21586"/>
                  <a:pt x="2584" y="21420"/>
                </a:cubicBezTo>
                <a:cubicBezTo>
                  <a:pt x="2358" y="21039"/>
                  <a:pt x="2155" y="20646"/>
                  <a:pt x="1965" y="20241"/>
                </a:cubicBezTo>
                <a:cubicBezTo>
                  <a:pt x="1904" y="20119"/>
                  <a:pt x="1779" y="20041"/>
                  <a:pt x="1651" y="20041"/>
                </a:cubicBezTo>
                <a:close/>
                <a:moveTo>
                  <a:pt x="25672" y="22634"/>
                </a:moveTo>
                <a:cubicBezTo>
                  <a:pt x="25570" y="22634"/>
                  <a:pt x="25467" y="22681"/>
                  <a:pt x="25396" y="22765"/>
                </a:cubicBezTo>
                <a:cubicBezTo>
                  <a:pt x="25134" y="23122"/>
                  <a:pt x="24849" y="23467"/>
                  <a:pt x="24539" y="23789"/>
                </a:cubicBezTo>
                <a:cubicBezTo>
                  <a:pt x="24420" y="23920"/>
                  <a:pt x="24420" y="24146"/>
                  <a:pt x="24563" y="24265"/>
                </a:cubicBezTo>
                <a:cubicBezTo>
                  <a:pt x="24622" y="24325"/>
                  <a:pt x="24706" y="24360"/>
                  <a:pt x="24789" y="24360"/>
                </a:cubicBezTo>
                <a:cubicBezTo>
                  <a:pt x="24884" y="24360"/>
                  <a:pt x="24980" y="24325"/>
                  <a:pt x="25039" y="24253"/>
                </a:cubicBezTo>
                <a:cubicBezTo>
                  <a:pt x="25361" y="23908"/>
                  <a:pt x="25658" y="23551"/>
                  <a:pt x="25944" y="23182"/>
                </a:cubicBezTo>
                <a:cubicBezTo>
                  <a:pt x="26051" y="23027"/>
                  <a:pt x="26027" y="22813"/>
                  <a:pt x="25873" y="22705"/>
                </a:cubicBezTo>
                <a:cubicBezTo>
                  <a:pt x="25814" y="22657"/>
                  <a:pt x="25743" y="22634"/>
                  <a:pt x="25672" y="22634"/>
                </a:cubicBezTo>
                <a:close/>
                <a:moveTo>
                  <a:pt x="3245" y="22663"/>
                </a:moveTo>
                <a:cubicBezTo>
                  <a:pt x="3173" y="22663"/>
                  <a:pt x="3100" y="22685"/>
                  <a:pt x="3036" y="22729"/>
                </a:cubicBezTo>
                <a:cubicBezTo>
                  <a:pt x="2882" y="22848"/>
                  <a:pt x="2858" y="23063"/>
                  <a:pt x="2977" y="23217"/>
                </a:cubicBezTo>
                <a:cubicBezTo>
                  <a:pt x="3251" y="23586"/>
                  <a:pt x="3560" y="23944"/>
                  <a:pt x="3870" y="24277"/>
                </a:cubicBezTo>
                <a:cubicBezTo>
                  <a:pt x="3941" y="24348"/>
                  <a:pt x="4037" y="24384"/>
                  <a:pt x="4120" y="24384"/>
                </a:cubicBezTo>
                <a:cubicBezTo>
                  <a:pt x="4203" y="24384"/>
                  <a:pt x="4287" y="24360"/>
                  <a:pt x="4358" y="24301"/>
                </a:cubicBezTo>
                <a:cubicBezTo>
                  <a:pt x="4501" y="24170"/>
                  <a:pt x="4501" y="23956"/>
                  <a:pt x="4370" y="23813"/>
                </a:cubicBezTo>
                <a:cubicBezTo>
                  <a:pt x="4072" y="23491"/>
                  <a:pt x="3787" y="23146"/>
                  <a:pt x="3513" y="22801"/>
                </a:cubicBezTo>
                <a:cubicBezTo>
                  <a:pt x="3449" y="22709"/>
                  <a:pt x="3349" y="22663"/>
                  <a:pt x="3245" y="22663"/>
                </a:cubicBezTo>
                <a:close/>
                <a:moveTo>
                  <a:pt x="23553" y="24856"/>
                </a:moveTo>
                <a:cubicBezTo>
                  <a:pt x="23476" y="24856"/>
                  <a:pt x="23398" y="24880"/>
                  <a:pt x="23337" y="24932"/>
                </a:cubicBezTo>
                <a:cubicBezTo>
                  <a:pt x="23003" y="25218"/>
                  <a:pt x="22646" y="25491"/>
                  <a:pt x="22289" y="25753"/>
                </a:cubicBezTo>
                <a:cubicBezTo>
                  <a:pt x="22134" y="25861"/>
                  <a:pt x="22086" y="26063"/>
                  <a:pt x="22205" y="26218"/>
                </a:cubicBezTo>
                <a:cubicBezTo>
                  <a:pt x="22265" y="26313"/>
                  <a:pt x="22372" y="26373"/>
                  <a:pt x="22479" y="26373"/>
                </a:cubicBezTo>
                <a:cubicBezTo>
                  <a:pt x="22551" y="26373"/>
                  <a:pt x="22610" y="26349"/>
                  <a:pt x="22670" y="26313"/>
                </a:cubicBezTo>
                <a:cubicBezTo>
                  <a:pt x="23051" y="26039"/>
                  <a:pt x="23432" y="25753"/>
                  <a:pt x="23777" y="25456"/>
                </a:cubicBezTo>
                <a:cubicBezTo>
                  <a:pt x="23920" y="25337"/>
                  <a:pt x="23944" y="25122"/>
                  <a:pt x="23825" y="24979"/>
                </a:cubicBezTo>
                <a:cubicBezTo>
                  <a:pt x="23757" y="24898"/>
                  <a:pt x="23655" y="24856"/>
                  <a:pt x="23553" y="24856"/>
                </a:cubicBezTo>
                <a:close/>
                <a:moveTo>
                  <a:pt x="5363" y="24879"/>
                </a:moveTo>
                <a:cubicBezTo>
                  <a:pt x="5262" y="24879"/>
                  <a:pt x="5164" y="24922"/>
                  <a:pt x="5096" y="25003"/>
                </a:cubicBezTo>
                <a:cubicBezTo>
                  <a:pt x="4977" y="25146"/>
                  <a:pt x="5001" y="25360"/>
                  <a:pt x="5144" y="25480"/>
                </a:cubicBezTo>
                <a:cubicBezTo>
                  <a:pt x="5489" y="25777"/>
                  <a:pt x="5870" y="26063"/>
                  <a:pt x="6251" y="26337"/>
                </a:cubicBezTo>
                <a:cubicBezTo>
                  <a:pt x="6311" y="26373"/>
                  <a:pt x="6382" y="26396"/>
                  <a:pt x="6442" y="26396"/>
                </a:cubicBezTo>
                <a:cubicBezTo>
                  <a:pt x="6549" y="26396"/>
                  <a:pt x="6656" y="26337"/>
                  <a:pt x="6727" y="26242"/>
                </a:cubicBezTo>
                <a:cubicBezTo>
                  <a:pt x="6835" y="26087"/>
                  <a:pt x="6787" y="25872"/>
                  <a:pt x="6632" y="25765"/>
                </a:cubicBezTo>
                <a:cubicBezTo>
                  <a:pt x="6275" y="25515"/>
                  <a:pt x="5918" y="25241"/>
                  <a:pt x="5584" y="24956"/>
                </a:cubicBezTo>
                <a:cubicBezTo>
                  <a:pt x="5517" y="24904"/>
                  <a:pt x="5439" y="24879"/>
                  <a:pt x="5363" y="24879"/>
                </a:cubicBezTo>
                <a:close/>
                <a:moveTo>
                  <a:pt x="21020" y="26573"/>
                </a:moveTo>
                <a:cubicBezTo>
                  <a:pt x="20966" y="26573"/>
                  <a:pt x="20911" y="26585"/>
                  <a:pt x="20860" y="26611"/>
                </a:cubicBezTo>
                <a:cubicBezTo>
                  <a:pt x="20467" y="26825"/>
                  <a:pt x="20062" y="27004"/>
                  <a:pt x="19658" y="27182"/>
                </a:cubicBezTo>
                <a:cubicBezTo>
                  <a:pt x="19479" y="27254"/>
                  <a:pt x="19396" y="27444"/>
                  <a:pt x="19467" y="27623"/>
                </a:cubicBezTo>
                <a:cubicBezTo>
                  <a:pt x="19527" y="27754"/>
                  <a:pt x="19658" y="27837"/>
                  <a:pt x="19789" y="27837"/>
                </a:cubicBezTo>
                <a:cubicBezTo>
                  <a:pt x="19836" y="27837"/>
                  <a:pt x="19872" y="27825"/>
                  <a:pt x="19919" y="27813"/>
                </a:cubicBezTo>
                <a:cubicBezTo>
                  <a:pt x="20348" y="27635"/>
                  <a:pt x="20777" y="27432"/>
                  <a:pt x="21182" y="27218"/>
                </a:cubicBezTo>
                <a:cubicBezTo>
                  <a:pt x="21348" y="27123"/>
                  <a:pt x="21408" y="26920"/>
                  <a:pt x="21324" y="26754"/>
                </a:cubicBezTo>
                <a:cubicBezTo>
                  <a:pt x="21266" y="26637"/>
                  <a:pt x="21145" y="26573"/>
                  <a:pt x="21020" y="26573"/>
                </a:cubicBezTo>
                <a:close/>
                <a:moveTo>
                  <a:pt x="7902" y="26592"/>
                </a:moveTo>
                <a:cubicBezTo>
                  <a:pt x="7780" y="26592"/>
                  <a:pt x="7663" y="26662"/>
                  <a:pt x="7597" y="26777"/>
                </a:cubicBezTo>
                <a:cubicBezTo>
                  <a:pt x="7513" y="26944"/>
                  <a:pt x="7573" y="27146"/>
                  <a:pt x="7739" y="27230"/>
                </a:cubicBezTo>
                <a:cubicBezTo>
                  <a:pt x="8156" y="27456"/>
                  <a:pt x="8585" y="27646"/>
                  <a:pt x="9013" y="27825"/>
                </a:cubicBezTo>
                <a:cubicBezTo>
                  <a:pt x="9049" y="27837"/>
                  <a:pt x="9097" y="27849"/>
                  <a:pt x="9144" y="27849"/>
                </a:cubicBezTo>
                <a:cubicBezTo>
                  <a:pt x="9275" y="27849"/>
                  <a:pt x="9406" y="27766"/>
                  <a:pt x="9454" y="27635"/>
                </a:cubicBezTo>
                <a:cubicBezTo>
                  <a:pt x="9525" y="27456"/>
                  <a:pt x="9442" y="27265"/>
                  <a:pt x="9263" y="27194"/>
                </a:cubicBezTo>
                <a:cubicBezTo>
                  <a:pt x="8859" y="27027"/>
                  <a:pt x="8454" y="26837"/>
                  <a:pt x="8061" y="26634"/>
                </a:cubicBezTo>
                <a:cubicBezTo>
                  <a:pt x="8010" y="26605"/>
                  <a:pt x="7956" y="26592"/>
                  <a:pt x="7902" y="26592"/>
                </a:cubicBezTo>
                <a:close/>
                <a:moveTo>
                  <a:pt x="10756" y="27707"/>
                </a:moveTo>
                <a:cubicBezTo>
                  <a:pt x="10602" y="27707"/>
                  <a:pt x="10470" y="27806"/>
                  <a:pt x="10430" y="27956"/>
                </a:cubicBezTo>
                <a:cubicBezTo>
                  <a:pt x="10371" y="28147"/>
                  <a:pt x="10478" y="28337"/>
                  <a:pt x="10668" y="28385"/>
                </a:cubicBezTo>
                <a:cubicBezTo>
                  <a:pt x="11109" y="28504"/>
                  <a:pt x="11573" y="28599"/>
                  <a:pt x="12026" y="28682"/>
                </a:cubicBezTo>
                <a:lnTo>
                  <a:pt x="12085" y="28682"/>
                </a:lnTo>
                <a:cubicBezTo>
                  <a:pt x="12252" y="28682"/>
                  <a:pt x="12395" y="28563"/>
                  <a:pt x="12419" y="28397"/>
                </a:cubicBezTo>
                <a:cubicBezTo>
                  <a:pt x="12454" y="28218"/>
                  <a:pt x="12335" y="28039"/>
                  <a:pt x="12145" y="28004"/>
                </a:cubicBezTo>
                <a:cubicBezTo>
                  <a:pt x="11704" y="27932"/>
                  <a:pt x="11276" y="27837"/>
                  <a:pt x="10847" y="27718"/>
                </a:cubicBezTo>
                <a:cubicBezTo>
                  <a:pt x="10816" y="27710"/>
                  <a:pt x="10786" y="27707"/>
                  <a:pt x="10756" y="27707"/>
                </a:cubicBezTo>
                <a:close/>
                <a:moveTo>
                  <a:pt x="18187" y="27701"/>
                </a:moveTo>
                <a:cubicBezTo>
                  <a:pt x="18153" y="27701"/>
                  <a:pt x="18119" y="27707"/>
                  <a:pt x="18086" y="27718"/>
                </a:cubicBezTo>
                <a:cubicBezTo>
                  <a:pt x="17657" y="27825"/>
                  <a:pt x="17217" y="27920"/>
                  <a:pt x="16788" y="28004"/>
                </a:cubicBezTo>
                <a:cubicBezTo>
                  <a:pt x="16598" y="28027"/>
                  <a:pt x="16467" y="28206"/>
                  <a:pt x="16502" y="28397"/>
                </a:cubicBezTo>
                <a:cubicBezTo>
                  <a:pt x="16538" y="28563"/>
                  <a:pt x="16681" y="28682"/>
                  <a:pt x="16836" y="28682"/>
                </a:cubicBezTo>
                <a:cubicBezTo>
                  <a:pt x="16860" y="28682"/>
                  <a:pt x="16883" y="28670"/>
                  <a:pt x="16895" y="28670"/>
                </a:cubicBezTo>
                <a:cubicBezTo>
                  <a:pt x="17360" y="28599"/>
                  <a:pt x="17812" y="28492"/>
                  <a:pt x="18265" y="28373"/>
                </a:cubicBezTo>
                <a:cubicBezTo>
                  <a:pt x="18443" y="28325"/>
                  <a:pt x="18550" y="28135"/>
                  <a:pt x="18503" y="27956"/>
                </a:cubicBezTo>
                <a:cubicBezTo>
                  <a:pt x="18464" y="27801"/>
                  <a:pt x="18331" y="27701"/>
                  <a:pt x="18187" y="27701"/>
                </a:cubicBezTo>
                <a:close/>
                <a:moveTo>
                  <a:pt x="15154" y="28182"/>
                </a:moveTo>
                <a:cubicBezTo>
                  <a:pt x="15147" y="28182"/>
                  <a:pt x="15140" y="28182"/>
                  <a:pt x="15133" y="28182"/>
                </a:cubicBezTo>
                <a:cubicBezTo>
                  <a:pt x="14913" y="28194"/>
                  <a:pt x="14690" y="28200"/>
                  <a:pt x="14466" y="28200"/>
                </a:cubicBezTo>
                <a:cubicBezTo>
                  <a:pt x="14243" y="28200"/>
                  <a:pt x="14020" y="28194"/>
                  <a:pt x="13800" y="28182"/>
                </a:cubicBezTo>
                <a:cubicBezTo>
                  <a:pt x="13793" y="28182"/>
                  <a:pt x="13786" y="28182"/>
                  <a:pt x="13779" y="28182"/>
                </a:cubicBezTo>
                <a:cubicBezTo>
                  <a:pt x="13598" y="28182"/>
                  <a:pt x="13454" y="28332"/>
                  <a:pt x="13442" y="28504"/>
                </a:cubicBezTo>
                <a:cubicBezTo>
                  <a:pt x="13431" y="28694"/>
                  <a:pt x="13573" y="28861"/>
                  <a:pt x="13764" y="28861"/>
                </a:cubicBezTo>
                <a:cubicBezTo>
                  <a:pt x="13990" y="28873"/>
                  <a:pt x="14216" y="28885"/>
                  <a:pt x="14443" y="28885"/>
                </a:cubicBezTo>
                <a:cubicBezTo>
                  <a:pt x="14681" y="28885"/>
                  <a:pt x="14931" y="28873"/>
                  <a:pt x="15157" y="28861"/>
                </a:cubicBezTo>
                <a:cubicBezTo>
                  <a:pt x="15347" y="28849"/>
                  <a:pt x="15490" y="28694"/>
                  <a:pt x="15490" y="28504"/>
                </a:cubicBezTo>
                <a:cubicBezTo>
                  <a:pt x="15479" y="28321"/>
                  <a:pt x="15325" y="28182"/>
                  <a:pt x="15154" y="28182"/>
                </a:cubicBezTo>
                <a:close/>
              </a:path>
            </a:pathLst>
          </a:custGeom>
          <a:solidFill>
            <a:schemeClr val="accent6">
              <a:lumMod val="50000"/>
            </a:schemeClr>
          </a:solidFill>
          <a:ln>
            <a:noFill/>
          </a:ln>
        </p:spPr>
        <p:txBody>
          <a:bodyPr spcFirstLastPara="1" wrap="square" lIns="121900" tIns="121900" rIns="121900" bIns="121900" anchor="ctr" anchorCtr="0">
            <a:noAutofit/>
          </a:bodyPr>
          <a:lstStyle/>
          <a:p>
            <a:endParaRPr sz="2400" dirty="0"/>
          </a:p>
        </p:txBody>
      </p:sp>
      <p:sp>
        <p:nvSpPr>
          <p:cNvPr id="57" name="Google Shape;312;p19">
            <a:extLst>
              <a:ext uri="{FF2B5EF4-FFF2-40B4-BE49-F238E27FC236}">
                <a16:creationId xmlns:a16="http://schemas.microsoft.com/office/drawing/2014/main" id="{D38D1CC8-C34F-4333-BAFD-352613BAE69A}"/>
              </a:ext>
            </a:extLst>
          </p:cNvPr>
          <p:cNvSpPr/>
          <p:nvPr/>
        </p:nvSpPr>
        <p:spPr>
          <a:xfrm>
            <a:off x="1045804" y="2686674"/>
            <a:ext cx="1655845" cy="1611564"/>
          </a:xfrm>
          <a:custGeom>
            <a:avLst/>
            <a:gdLst/>
            <a:ahLst/>
            <a:cxnLst/>
            <a:rect l="l" t="t" r="r" b="b"/>
            <a:pathLst>
              <a:path w="23313" h="23325" extrusionOk="0">
                <a:moveTo>
                  <a:pt x="11657" y="0"/>
                </a:moveTo>
                <a:cubicBezTo>
                  <a:pt x="5215" y="0"/>
                  <a:pt x="0" y="5227"/>
                  <a:pt x="0" y="11657"/>
                </a:cubicBezTo>
                <a:cubicBezTo>
                  <a:pt x="0" y="18098"/>
                  <a:pt x="5215" y="23325"/>
                  <a:pt x="11657" y="23325"/>
                </a:cubicBezTo>
                <a:cubicBezTo>
                  <a:pt x="18098" y="23325"/>
                  <a:pt x="23313" y="18098"/>
                  <a:pt x="23313" y="11657"/>
                </a:cubicBezTo>
                <a:cubicBezTo>
                  <a:pt x="23313" y="5227"/>
                  <a:pt x="18098" y="0"/>
                  <a:pt x="11657" y="0"/>
                </a:cubicBezTo>
                <a:close/>
              </a:path>
            </a:pathLst>
          </a:custGeom>
          <a:solidFill>
            <a:schemeClr val="accent6">
              <a:lumMod val="50000"/>
            </a:schemeClr>
          </a:solidFill>
          <a:ln>
            <a:noFill/>
          </a:ln>
        </p:spPr>
        <p:txBody>
          <a:bodyPr spcFirstLastPara="1" wrap="square" lIns="121900" tIns="121900" rIns="121900" bIns="121900" anchor="ctr" anchorCtr="0">
            <a:noAutofit/>
          </a:bodyPr>
          <a:lstStyle/>
          <a:p>
            <a:pPr algn="ctr"/>
            <a:r>
              <a:rPr lang="en" sz="2000" dirty="0">
                <a:solidFill>
                  <a:srgbClr val="FFFFFF"/>
                </a:solidFill>
                <a:latin typeface="Fira Sans Extra Condensed Medium"/>
                <a:ea typeface="Fira Sans Extra Condensed Medium"/>
                <a:cs typeface="Fira Sans Extra Condensed Medium"/>
                <a:sym typeface="Fira Sans Extra Condensed Medium"/>
              </a:rPr>
              <a:t>Machine Learning Based Methods</a:t>
            </a:r>
            <a:endParaRPr sz="2000" dirty="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11" name="Connector: Elbow 10">
            <a:extLst>
              <a:ext uri="{FF2B5EF4-FFF2-40B4-BE49-F238E27FC236}">
                <a16:creationId xmlns:a16="http://schemas.microsoft.com/office/drawing/2014/main" id="{E3A37773-FAA3-498F-A1FF-3AA4F0143D9D}"/>
              </a:ext>
            </a:extLst>
          </p:cNvPr>
          <p:cNvCxnSpPr>
            <a:cxnSpLocks/>
          </p:cNvCxnSpPr>
          <p:nvPr/>
        </p:nvCxnSpPr>
        <p:spPr>
          <a:xfrm>
            <a:off x="1870833" y="4625831"/>
            <a:ext cx="2345210" cy="1940344"/>
          </a:xfrm>
          <a:prstGeom prst="bentConnector3">
            <a:avLst>
              <a:gd name="adj1" fmla="val -9"/>
            </a:avLst>
          </a:prstGeom>
          <a:ln w="25400">
            <a:solidFill>
              <a:schemeClr val="accent3"/>
            </a:solidFill>
            <a:prstDash val="sysDash"/>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1CB7E374-670F-494B-8D5D-1E74CA4D779D}"/>
              </a:ext>
            </a:extLst>
          </p:cNvPr>
          <p:cNvCxnSpPr>
            <a:cxnSpLocks/>
          </p:cNvCxnSpPr>
          <p:nvPr/>
        </p:nvCxnSpPr>
        <p:spPr>
          <a:xfrm rot="10800000" flipV="1">
            <a:off x="7986404" y="4392325"/>
            <a:ext cx="2480323" cy="2098505"/>
          </a:xfrm>
          <a:prstGeom prst="bentConnector3">
            <a:avLst>
              <a:gd name="adj1" fmla="val -290"/>
            </a:avLst>
          </a:prstGeom>
          <a:ln w="25400">
            <a:solidFill>
              <a:schemeClr val="accent3"/>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89" name="Google Shape;313;p19">
            <a:extLst>
              <a:ext uri="{FF2B5EF4-FFF2-40B4-BE49-F238E27FC236}">
                <a16:creationId xmlns:a16="http://schemas.microsoft.com/office/drawing/2014/main" id="{9E8DEBB4-304D-4BBC-9551-829CE98862F4}"/>
              </a:ext>
            </a:extLst>
          </p:cNvPr>
          <p:cNvSpPr/>
          <p:nvPr/>
        </p:nvSpPr>
        <p:spPr>
          <a:xfrm>
            <a:off x="9473005" y="2182303"/>
            <a:ext cx="1996011" cy="1977726"/>
          </a:xfrm>
          <a:custGeom>
            <a:avLst/>
            <a:gdLst/>
            <a:ahLst/>
            <a:cxnLst/>
            <a:rect l="l" t="t" r="r" b="b"/>
            <a:pathLst>
              <a:path w="28885" h="28885" extrusionOk="0">
                <a:moveTo>
                  <a:pt x="15086" y="0"/>
                </a:moveTo>
                <a:cubicBezTo>
                  <a:pt x="14895" y="0"/>
                  <a:pt x="14740" y="143"/>
                  <a:pt x="14728" y="334"/>
                </a:cubicBezTo>
                <a:cubicBezTo>
                  <a:pt x="14716" y="524"/>
                  <a:pt x="14871" y="679"/>
                  <a:pt x="15050" y="691"/>
                </a:cubicBezTo>
                <a:cubicBezTo>
                  <a:pt x="15502" y="703"/>
                  <a:pt x="15943" y="750"/>
                  <a:pt x="16383" y="810"/>
                </a:cubicBezTo>
                <a:lnTo>
                  <a:pt x="16431" y="810"/>
                </a:lnTo>
                <a:cubicBezTo>
                  <a:pt x="16598" y="810"/>
                  <a:pt x="16741" y="691"/>
                  <a:pt x="16764" y="524"/>
                </a:cubicBezTo>
                <a:cubicBezTo>
                  <a:pt x="16788" y="334"/>
                  <a:pt x="16657" y="155"/>
                  <a:pt x="16479" y="131"/>
                </a:cubicBezTo>
                <a:cubicBezTo>
                  <a:pt x="16014" y="72"/>
                  <a:pt x="15550" y="24"/>
                  <a:pt x="15086" y="0"/>
                </a:cubicBezTo>
                <a:close/>
                <a:moveTo>
                  <a:pt x="13359" y="35"/>
                </a:moveTo>
                <a:cubicBezTo>
                  <a:pt x="13351" y="35"/>
                  <a:pt x="13343" y="35"/>
                  <a:pt x="13335" y="36"/>
                </a:cubicBezTo>
                <a:cubicBezTo>
                  <a:pt x="12871" y="72"/>
                  <a:pt x="12407" y="131"/>
                  <a:pt x="11954" y="203"/>
                </a:cubicBezTo>
                <a:cubicBezTo>
                  <a:pt x="11764" y="238"/>
                  <a:pt x="11645" y="417"/>
                  <a:pt x="11680" y="596"/>
                </a:cubicBezTo>
                <a:cubicBezTo>
                  <a:pt x="11704" y="762"/>
                  <a:pt x="11847" y="881"/>
                  <a:pt x="12014" y="881"/>
                </a:cubicBezTo>
                <a:lnTo>
                  <a:pt x="12073" y="881"/>
                </a:lnTo>
                <a:cubicBezTo>
                  <a:pt x="12502" y="798"/>
                  <a:pt x="12954" y="750"/>
                  <a:pt x="13395" y="715"/>
                </a:cubicBezTo>
                <a:cubicBezTo>
                  <a:pt x="13573" y="703"/>
                  <a:pt x="13716" y="536"/>
                  <a:pt x="13704" y="346"/>
                </a:cubicBezTo>
                <a:cubicBezTo>
                  <a:pt x="13693" y="163"/>
                  <a:pt x="13540" y="35"/>
                  <a:pt x="13359" y="35"/>
                </a:cubicBezTo>
                <a:close/>
                <a:moveTo>
                  <a:pt x="18095" y="465"/>
                </a:moveTo>
                <a:cubicBezTo>
                  <a:pt x="17945" y="465"/>
                  <a:pt x="17804" y="566"/>
                  <a:pt x="17764" y="727"/>
                </a:cubicBezTo>
                <a:cubicBezTo>
                  <a:pt x="17717" y="905"/>
                  <a:pt x="17824" y="1096"/>
                  <a:pt x="18014" y="1143"/>
                </a:cubicBezTo>
                <a:cubicBezTo>
                  <a:pt x="18431" y="1250"/>
                  <a:pt x="18860" y="1393"/>
                  <a:pt x="19277" y="1548"/>
                </a:cubicBezTo>
                <a:cubicBezTo>
                  <a:pt x="19312" y="1560"/>
                  <a:pt x="19360" y="1572"/>
                  <a:pt x="19396" y="1572"/>
                </a:cubicBezTo>
                <a:cubicBezTo>
                  <a:pt x="19538" y="1572"/>
                  <a:pt x="19669" y="1489"/>
                  <a:pt x="19717" y="1346"/>
                </a:cubicBezTo>
                <a:cubicBezTo>
                  <a:pt x="19777" y="1167"/>
                  <a:pt x="19693" y="977"/>
                  <a:pt x="19515" y="905"/>
                </a:cubicBezTo>
                <a:cubicBezTo>
                  <a:pt x="19086" y="738"/>
                  <a:pt x="18634" y="596"/>
                  <a:pt x="18181" y="476"/>
                </a:cubicBezTo>
                <a:cubicBezTo>
                  <a:pt x="18153" y="469"/>
                  <a:pt x="18124" y="465"/>
                  <a:pt x="18095" y="465"/>
                </a:cubicBezTo>
                <a:close/>
                <a:moveTo>
                  <a:pt x="10345" y="595"/>
                </a:moveTo>
                <a:cubicBezTo>
                  <a:pt x="10314" y="595"/>
                  <a:pt x="10282" y="599"/>
                  <a:pt x="10252" y="607"/>
                </a:cubicBezTo>
                <a:cubicBezTo>
                  <a:pt x="9811" y="738"/>
                  <a:pt x="9371" y="905"/>
                  <a:pt x="8942" y="1084"/>
                </a:cubicBezTo>
                <a:cubicBezTo>
                  <a:pt x="8763" y="1155"/>
                  <a:pt x="8680" y="1346"/>
                  <a:pt x="8751" y="1524"/>
                </a:cubicBezTo>
                <a:cubicBezTo>
                  <a:pt x="8811" y="1655"/>
                  <a:pt x="8930" y="1739"/>
                  <a:pt x="9073" y="1739"/>
                </a:cubicBezTo>
                <a:cubicBezTo>
                  <a:pt x="9109" y="1739"/>
                  <a:pt x="9156" y="1727"/>
                  <a:pt x="9204" y="1715"/>
                </a:cubicBezTo>
                <a:cubicBezTo>
                  <a:pt x="9609" y="1536"/>
                  <a:pt x="10025" y="1393"/>
                  <a:pt x="10454" y="1262"/>
                </a:cubicBezTo>
                <a:cubicBezTo>
                  <a:pt x="10633" y="1203"/>
                  <a:pt x="10728" y="1012"/>
                  <a:pt x="10680" y="834"/>
                </a:cubicBezTo>
                <a:cubicBezTo>
                  <a:pt x="10631" y="686"/>
                  <a:pt x="10492" y="595"/>
                  <a:pt x="10345" y="595"/>
                </a:cubicBezTo>
                <a:close/>
                <a:moveTo>
                  <a:pt x="20953" y="1582"/>
                </a:moveTo>
                <a:cubicBezTo>
                  <a:pt x="20831" y="1582"/>
                  <a:pt x="20712" y="1646"/>
                  <a:pt x="20646" y="1762"/>
                </a:cubicBezTo>
                <a:cubicBezTo>
                  <a:pt x="20562" y="1929"/>
                  <a:pt x="20634" y="2131"/>
                  <a:pt x="20801" y="2227"/>
                </a:cubicBezTo>
                <a:cubicBezTo>
                  <a:pt x="21193" y="2429"/>
                  <a:pt x="21574" y="2655"/>
                  <a:pt x="21944" y="2893"/>
                </a:cubicBezTo>
                <a:cubicBezTo>
                  <a:pt x="22003" y="2929"/>
                  <a:pt x="22063" y="2953"/>
                  <a:pt x="22134" y="2953"/>
                </a:cubicBezTo>
                <a:cubicBezTo>
                  <a:pt x="22241" y="2953"/>
                  <a:pt x="22348" y="2893"/>
                  <a:pt x="22420" y="2798"/>
                </a:cubicBezTo>
                <a:cubicBezTo>
                  <a:pt x="22515" y="2632"/>
                  <a:pt x="22479" y="2429"/>
                  <a:pt x="22313" y="2322"/>
                </a:cubicBezTo>
                <a:cubicBezTo>
                  <a:pt x="21932" y="2072"/>
                  <a:pt x="21527" y="1834"/>
                  <a:pt x="21110" y="1619"/>
                </a:cubicBezTo>
                <a:cubicBezTo>
                  <a:pt x="21060" y="1594"/>
                  <a:pt x="21006" y="1582"/>
                  <a:pt x="20953" y="1582"/>
                </a:cubicBezTo>
                <a:close/>
                <a:moveTo>
                  <a:pt x="7533" y="1800"/>
                </a:moveTo>
                <a:cubicBezTo>
                  <a:pt x="7477" y="1800"/>
                  <a:pt x="7420" y="1815"/>
                  <a:pt x="7370" y="1846"/>
                </a:cubicBezTo>
                <a:cubicBezTo>
                  <a:pt x="6965" y="2072"/>
                  <a:pt x="6561" y="2322"/>
                  <a:pt x="6180" y="2584"/>
                </a:cubicBezTo>
                <a:cubicBezTo>
                  <a:pt x="6025" y="2691"/>
                  <a:pt x="5989" y="2905"/>
                  <a:pt x="6096" y="3060"/>
                </a:cubicBezTo>
                <a:cubicBezTo>
                  <a:pt x="6168" y="3155"/>
                  <a:pt x="6275" y="3203"/>
                  <a:pt x="6382" y="3203"/>
                </a:cubicBezTo>
                <a:cubicBezTo>
                  <a:pt x="6442" y="3203"/>
                  <a:pt x="6513" y="3191"/>
                  <a:pt x="6573" y="3143"/>
                </a:cubicBezTo>
                <a:cubicBezTo>
                  <a:pt x="6942" y="2893"/>
                  <a:pt x="7323" y="2655"/>
                  <a:pt x="7704" y="2441"/>
                </a:cubicBezTo>
                <a:cubicBezTo>
                  <a:pt x="7870" y="2346"/>
                  <a:pt x="7918" y="2131"/>
                  <a:pt x="7835" y="1977"/>
                </a:cubicBezTo>
                <a:cubicBezTo>
                  <a:pt x="7770" y="1864"/>
                  <a:pt x="7651" y="1800"/>
                  <a:pt x="7533" y="1800"/>
                </a:cubicBezTo>
                <a:close/>
                <a:moveTo>
                  <a:pt x="23506" y="3282"/>
                </a:moveTo>
                <a:cubicBezTo>
                  <a:pt x="23407" y="3282"/>
                  <a:pt x="23309" y="3324"/>
                  <a:pt x="23241" y="3405"/>
                </a:cubicBezTo>
                <a:cubicBezTo>
                  <a:pt x="23122" y="3548"/>
                  <a:pt x="23134" y="3763"/>
                  <a:pt x="23277" y="3882"/>
                </a:cubicBezTo>
                <a:cubicBezTo>
                  <a:pt x="23622" y="4167"/>
                  <a:pt x="23944" y="4477"/>
                  <a:pt x="24265" y="4787"/>
                </a:cubicBezTo>
                <a:cubicBezTo>
                  <a:pt x="24325" y="4858"/>
                  <a:pt x="24420" y="4894"/>
                  <a:pt x="24503" y="4894"/>
                </a:cubicBezTo>
                <a:cubicBezTo>
                  <a:pt x="24587" y="4894"/>
                  <a:pt x="24670" y="4858"/>
                  <a:pt x="24742" y="4798"/>
                </a:cubicBezTo>
                <a:cubicBezTo>
                  <a:pt x="24872" y="4656"/>
                  <a:pt x="24884" y="4441"/>
                  <a:pt x="24742" y="4310"/>
                </a:cubicBezTo>
                <a:cubicBezTo>
                  <a:pt x="24420" y="3977"/>
                  <a:pt x="24075" y="3655"/>
                  <a:pt x="23718" y="3358"/>
                </a:cubicBezTo>
                <a:cubicBezTo>
                  <a:pt x="23656" y="3306"/>
                  <a:pt x="23581" y="3282"/>
                  <a:pt x="23506" y="3282"/>
                </a:cubicBezTo>
                <a:close/>
                <a:moveTo>
                  <a:pt x="5040" y="3585"/>
                </a:moveTo>
                <a:cubicBezTo>
                  <a:pt x="4959" y="3585"/>
                  <a:pt x="4877" y="3612"/>
                  <a:pt x="4810" y="3667"/>
                </a:cubicBezTo>
                <a:cubicBezTo>
                  <a:pt x="4465" y="3977"/>
                  <a:pt x="4132" y="4310"/>
                  <a:pt x="3822" y="4656"/>
                </a:cubicBezTo>
                <a:cubicBezTo>
                  <a:pt x="3691" y="4787"/>
                  <a:pt x="3703" y="5001"/>
                  <a:pt x="3834" y="5132"/>
                </a:cubicBezTo>
                <a:cubicBezTo>
                  <a:pt x="3906" y="5191"/>
                  <a:pt x="3989" y="5227"/>
                  <a:pt x="4072" y="5227"/>
                </a:cubicBezTo>
                <a:cubicBezTo>
                  <a:pt x="4168" y="5227"/>
                  <a:pt x="4251" y="5191"/>
                  <a:pt x="4322" y="5108"/>
                </a:cubicBezTo>
                <a:cubicBezTo>
                  <a:pt x="4620" y="4787"/>
                  <a:pt x="4941" y="4477"/>
                  <a:pt x="5275" y="4179"/>
                </a:cubicBezTo>
                <a:cubicBezTo>
                  <a:pt x="5406" y="4048"/>
                  <a:pt x="5418" y="3834"/>
                  <a:pt x="5299" y="3691"/>
                </a:cubicBezTo>
                <a:cubicBezTo>
                  <a:pt x="5228" y="3621"/>
                  <a:pt x="5134" y="3585"/>
                  <a:pt x="5040" y="3585"/>
                </a:cubicBezTo>
                <a:close/>
                <a:moveTo>
                  <a:pt x="25620" y="5495"/>
                </a:moveTo>
                <a:cubicBezTo>
                  <a:pt x="25549" y="5495"/>
                  <a:pt x="25479" y="5517"/>
                  <a:pt x="25420" y="5560"/>
                </a:cubicBezTo>
                <a:cubicBezTo>
                  <a:pt x="25265" y="5680"/>
                  <a:pt x="25242" y="5894"/>
                  <a:pt x="25349" y="6049"/>
                </a:cubicBezTo>
                <a:cubicBezTo>
                  <a:pt x="25623" y="6394"/>
                  <a:pt x="25885" y="6763"/>
                  <a:pt x="26111" y="7132"/>
                </a:cubicBezTo>
                <a:cubicBezTo>
                  <a:pt x="26182" y="7239"/>
                  <a:pt x="26289" y="7299"/>
                  <a:pt x="26408" y="7299"/>
                </a:cubicBezTo>
                <a:cubicBezTo>
                  <a:pt x="26468" y="7299"/>
                  <a:pt x="26527" y="7275"/>
                  <a:pt x="26587" y="7239"/>
                </a:cubicBezTo>
                <a:cubicBezTo>
                  <a:pt x="26742" y="7144"/>
                  <a:pt x="26789" y="6930"/>
                  <a:pt x="26694" y="6775"/>
                </a:cubicBezTo>
                <a:cubicBezTo>
                  <a:pt x="26444" y="6382"/>
                  <a:pt x="26182" y="5989"/>
                  <a:pt x="25896" y="5632"/>
                </a:cubicBezTo>
                <a:cubicBezTo>
                  <a:pt x="25826" y="5540"/>
                  <a:pt x="25722" y="5495"/>
                  <a:pt x="25620" y="5495"/>
                </a:cubicBezTo>
                <a:close/>
                <a:moveTo>
                  <a:pt x="2986" y="5859"/>
                </a:moveTo>
                <a:cubicBezTo>
                  <a:pt x="2881" y="5859"/>
                  <a:pt x="2779" y="5909"/>
                  <a:pt x="2715" y="6001"/>
                </a:cubicBezTo>
                <a:cubicBezTo>
                  <a:pt x="2441" y="6382"/>
                  <a:pt x="2191" y="6775"/>
                  <a:pt x="1953" y="7180"/>
                </a:cubicBezTo>
                <a:cubicBezTo>
                  <a:pt x="1858" y="7334"/>
                  <a:pt x="1917" y="7549"/>
                  <a:pt x="2084" y="7644"/>
                </a:cubicBezTo>
                <a:cubicBezTo>
                  <a:pt x="2132" y="7668"/>
                  <a:pt x="2191" y="7692"/>
                  <a:pt x="2251" y="7692"/>
                </a:cubicBezTo>
                <a:cubicBezTo>
                  <a:pt x="2370" y="7692"/>
                  <a:pt x="2477" y="7632"/>
                  <a:pt x="2548" y="7525"/>
                </a:cubicBezTo>
                <a:cubicBezTo>
                  <a:pt x="2763" y="7132"/>
                  <a:pt x="3013" y="6763"/>
                  <a:pt x="3275" y="6406"/>
                </a:cubicBezTo>
                <a:cubicBezTo>
                  <a:pt x="3382" y="6251"/>
                  <a:pt x="3346" y="6037"/>
                  <a:pt x="3191" y="5930"/>
                </a:cubicBezTo>
                <a:cubicBezTo>
                  <a:pt x="3129" y="5882"/>
                  <a:pt x="3057" y="5859"/>
                  <a:pt x="2986" y="5859"/>
                </a:cubicBezTo>
                <a:close/>
                <a:moveTo>
                  <a:pt x="27221" y="8109"/>
                </a:moveTo>
                <a:cubicBezTo>
                  <a:pt x="27172" y="8109"/>
                  <a:pt x="27122" y="8121"/>
                  <a:pt x="27075" y="8144"/>
                </a:cubicBezTo>
                <a:cubicBezTo>
                  <a:pt x="26908" y="8227"/>
                  <a:pt x="26825" y="8430"/>
                  <a:pt x="26908" y="8597"/>
                </a:cubicBezTo>
                <a:cubicBezTo>
                  <a:pt x="27099" y="9001"/>
                  <a:pt x="27266" y="9406"/>
                  <a:pt x="27420" y="9823"/>
                </a:cubicBezTo>
                <a:cubicBezTo>
                  <a:pt x="27468" y="9966"/>
                  <a:pt x="27599" y="10049"/>
                  <a:pt x="27742" y="10049"/>
                </a:cubicBezTo>
                <a:cubicBezTo>
                  <a:pt x="27778" y="10049"/>
                  <a:pt x="27813" y="10049"/>
                  <a:pt x="27849" y="10037"/>
                </a:cubicBezTo>
                <a:cubicBezTo>
                  <a:pt x="28028" y="9966"/>
                  <a:pt x="28123" y="9775"/>
                  <a:pt x="28063" y="9597"/>
                </a:cubicBezTo>
                <a:cubicBezTo>
                  <a:pt x="27909" y="9156"/>
                  <a:pt x="27730" y="8727"/>
                  <a:pt x="27528" y="8311"/>
                </a:cubicBezTo>
                <a:cubicBezTo>
                  <a:pt x="27468" y="8182"/>
                  <a:pt x="27346" y="8109"/>
                  <a:pt x="27221" y="8109"/>
                </a:cubicBezTo>
                <a:close/>
                <a:moveTo>
                  <a:pt x="1488" y="8523"/>
                </a:moveTo>
                <a:cubicBezTo>
                  <a:pt x="1351" y="8523"/>
                  <a:pt x="1221" y="8604"/>
                  <a:pt x="1167" y="8739"/>
                </a:cubicBezTo>
                <a:cubicBezTo>
                  <a:pt x="989" y="9156"/>
                  <a:pt x="822" y="9597"/>
                  <a:pt x="679" y="10037"/>
                </a:cubicBezTo>
                <a:cubicBezTo>
                  <a:pt x="619" y="10228"/>
                  <a:pt x="727" y="10418"/>
                  <a:pt x="905" y="10466"/>
                </a:cubicBezTo>
                <a:cubicBezTo>
                  <a:pt x="941" y="10478"/>
                  <a:pt x="977" y="10490"/>
                  <a:pt x="1000" y="10490"/>
                </a:cubicBezTo>
                <a:cubicBezTo>
                  <a:pt x="1155" y="10490"/>
                  <a:pt x="1286" y="10394"/>
                  <a:pt x="1334" y="10251"/>
                </a:cubicBezTo>
                <a:cubicBezTo>
                  <a:pt x="1465" y="9823"/>
                  <a:pt x="1620" y="9406"/>
                  <a:pt x="1798" y="9001"/>
                </a:cubicBezTo>
                <a:cubicBezTo>
                  <a:pt x="1870" y="8835"/>
                  <a:pt x="1786" y="8632"/>
                  <a:pt x="1620" y="8549"/>
                </a:cubicBezTo>
                <a:cubicBezTo>
                  <a:pt x="1576" y="8532"/>
                  <a:pt x="1532" y="8523"/>
                  <a:pt x="1488" y="8523"/>
                </a:cubicBezTo>
                <a:close/>
                <a:moveTo>
                  <a:pt x="28203" y="11007"/>
                </a:moveTo>
                <a:cubicBezTo>
                  <a:pt x="28180" y="11007"/>
                  <a:pt x="28158" y="11009"/>
                  <a:pt x="28135" y="11013"/>
                </a:cubicBezTo>
                <a:cubicBezTo>
                  <a:pt x="27956" y="11061"/>
                  <a:pt x="27837" y="11240"/>
                  <a:pt x="27873" y="11430"/>
                </a:cubicBezTo>
                <a:cubicBezTo>
                  <a:pt x="27968" y="11859"/>
                  <a:pt x="28051" y="12299"/>
                  <a:pt x="28099" y="12740"/>
                </a:cubicBezTo>
                <a:cubicBezTo>
                  <a:pt x="28123" y="12907"/>
                  <a:pt x="28278" y="13038"/>
                  <a:pt x="28444" y="13038"/>
                </a:cubicBezTo>
                <a:lnTo>
                  <a:pt x="28480" y="13038"/>
                </a:lnTo>
                <a:cubicBezTo>
                  <a:pt x="28671" y="13014"/>
                  <a:pt x="28802" y="12847"/>
                  <a:pt x="28778" y="12657"/>
                </a:cubicBezTo>
                <a:cubicBezTo>
                  <a:pt x="28718" y="12192"/>
                  <a:pt x="28647" y="11728"/>
                  <a:pt x="28540" y="11275"/>
                </a:cubicBezTo>
                <a:cubicBezTo>
                  <a:pt x="28508" y="11118"/>
                  <a:pt x="28366" y="11007"/>
                  <a:pt x="28203" y="11007"/>
                </a:cubicBezTo>
                <a:close/>
                <a:moveTo>
                  <a:pt x="588" y="11460"/>
                </a:moveTo>
                <a:cubicBezTo>
                  <a:pt x="424" y="11460"/>
                  <a:pt x="282" y="11572"/>
                  <a:pt x="250" y="11740"/>
                </a:cubicBezTo>
                <a:cubicBezTo>
                  <a:pt x="167" y="12192"/>
                  <a:pt x="107" y="12657"/>
                  <a:pt x="60" y="13121"/>
                </a:cubicBezTo>
                <a:cubicBezTo>
                  <a:pt x="48" y="13311"/>
                  <a:pt x="179" y="13478"/>
                  <a:pt x="369" y="13490"/>
                </a:cubicBezTo>
                <a:lnTo>
                  <a:pt x="405" y="13490"/>
                </a:lnTo>
                <a:cubicBezTo>
                  <a:pt x="572" y="13490"/>
                  <a:pt x="727" y="13359"/>
                  <a:pt x="739" y="13180"/>
                </a:cubicBezTo>
                <a:cubicBezTo>
                  <a:pt x="774" y="12740"/>
                  <a:pt x="846" y="12299"/>
                  <a:pt x="929" y="11859"/>
                </a:cubicBezTo>
                <a:cubicBezTo>
                  <a:pt x="953" y="11680"/>
                  <a:pt x="834" y="11502"/>
                  <a:pt x="655" y="11466"/>
                </a:cubicBezTo>
                <a:cubicBezTo>
                  <a:pt x="632" y="11462"/>
                  <a:pt x="610" y="11460"/>
                  <a:pt x="588" y="11460"/>
                </a:cubicBezTo>
                <a:close/>
                <a:moveTo>
                  <a:pt x="28552" y="14061"/>
                </a:moveTo>
                <a:cubicBezTo>
                  <a:pt x="28361" y="14061"/>
                  <a:pt x="28206" y="14204"/>
                  <a:pt x="28206" y="14395"/>
                </a:cubicBezTo>
                <a:lnTo>
                  <a:pt x="28206" y="14431"/>
                </a:lnTo>
                <a:cubicBezTo>
                  <a:pt x="28206" y="14871"/>
                  <a:pt x="28182" y="15300"/>
                  <a:pt x="28147" y="15728"/>
                </a:cubicBezTo>
                <a:cubicBezTo>
                  <a:pt x="28135" y="15919"/>
                  <a:pt x="28266" y="16086"/>
                  <a:pt x="28456" y="16097"/>
                </a:cubicBezTo>
                <a:lnTo>
                  <a:pt x="28492" y="16097"/>
                </a:lnTo>
                <a:cubicBezTo>
                  <a:pt x="28659" y="16097"/>
                  <a:pt x="28813" y="15966"/>
                  <a:pt x="28825" y="15788"/>
                </a:cubicBezTo>
                <a:cubicBezTo>
                  <a:pt x="28873" y="15347"/>
                  <a:pt x="28885" y="14883"/>
                  <a:pt x="28885" y="14431"/>
                </a:cubicBezTo>
                <a:lnTo>
                  <a:pt x="28885" y="14395"/>
                </a:lnTo>
                <a:cubicBezTo>
                  <a:pt x="28885" y="14204"/>
                  <a:pt x="28742" y="14061"/>
                  <a:pt x="28552" y="14061"/>
                </a:cubicBezTo>
                <a:close/>
                <a:moveTo>
                  <a:pt x="346" y="14097"/>
                </a:moveTo>
                <a:cubicBezTo>
                  <a:pt x="155" y="14097"/>
                  <a:pt x="0" y="14252"/>
                  <a:pt x="0" y="14431"/>
                </a:cubicBezTo>
                <a:cubicBezTo>
                  <a:pt x="0" y="14907"/>
                  <a:pt x="24" y="15371"/>
                  <a:pt x="72" y="15836"/>
                </a:cubicBezTo>
                <a:cubicBezTo>
                  <a:pt x="84" y="16002"/>
                  <a:pt x="238" y="16145"/>
                  <a:pt x="405" y="16145"/>
                </a:cubicBezTo>
                <a:cubicBezTo>
                  <a:pt x="417" y="16145"/>
                  <a:pt x="429" y="16133"/>
                  <a:pt x="441" y="16133"/>
                </a:cubicBezTo>
                <a:cubicBezTo>
                  <a:pt x="631" y="16121"/>
                  <a:pt x="762" y="15955"/>
                  <a:pt x="750" y="15764"/>
                </a:cubicBezTo>
                <a:cubicBezTo>
                  <a:pt x="703" y="15324"/>
                  <a:pt x="679" y="14883"/>
                  <a:pt x="679" y="14431"/>
                </a:cubicBezTo>
                <a:cubicBezTo>
                  <a:pt x="679" y="14252"/>
                  <a:pt x="536" y="14097"/>
                  <a:pt x="346" y="14097"/>
                </a:cubicBezTo>
                <a:close/>
                <a:moveTo>
                  <a:pt x="28234" y="17103"/>
                </a:moveTo>
                <a:cubicBezTo>
                  <a:pt x="28070" y="17103"/>
                  <a:pt x="27928" y="17214"/>
                  <a:pt x="27897" y="17371"/>
                </a:cubicBezTo>
                <a:cubicBezTo>
                  <a:pt x="27801" y="17800"/>
                  <a:pt x="27682" y="18241"/>
                  <a:pt x="27551" y="18657"/>
                </a:cubicBezTo>
                <a:cubicBezTo>
                  <a:pt x="27492" y="18836"/>
                  <a:pt x="27587" y="19026"/>
                  <a:pt x="27766" y="19086"/>
                </a:cubicBezTo>
                <a:cubicBezTo>
                  <a:pt x="27801" y="19098"/>
                  <a:pt x="27837" y="19098"/>
                  <a:pt x="27873" y="19098"/>
                </a:cubicBezTo>
                <a:cubicBezTo>
                  <a:pt x="28016" y="19098"/>
                  <a:pt x="28147" y="19014"/>
                  <a:pt x="28194" y="18872"/>
                </a:cubicBezTo>
                <a:cubicBezTo>
                  <a:pt x="28337" y="18419"/>
                  <a:pt x="28456" y="17967"/>
                  <a:pt x="28563" y="17514"/>
                </a:cubicBezTo>
                <a:cubicBezTo>
                  <a:pt x="28599" y="17336"/>
                  <a:pt x="28480" y="17145"/>
                  <a:pt x="28301" y="17109"/>
                </a:cubicBezTo>
                <a:cubicBezTo>
                  <a:pt x="28279" y="17105"/>
                  <a:pt x="28256" y="17103"/>
                  <a:pt x="28234" y="17103"/>
                </a:cubicBezTo>
                <a:close/>
                <a:moveTo>
                  <a:pt x="663" y="17139"/>
                </a:moveTo>
                <a:cubicBezTo>
                  <a:pt x="641" y="17139"/>
                  <a:pt x="618" y="17141"/>
                  <a:pt x="596" y="17145"/>
                </a:cubicBezTo>
                <a:cubicBezTo>
                  <a:pt x="417" y="17193"/>
                  <a:pt x="298" y="17371"/>
                  <a:pt x="334" y="17550"/>
                </a:cubicBezTo>
                <a:cubicBezTo>
                  <a:pt x="441" y="18014"/>
                  <a:pt x="560" y="18467"/>
                  <a:pt x="703" y="18907"/>
                </a:cubicBezTo>
                <a:cubicBezTo>
                  <a:pt x="750" y="19050"/>
                  <a:pt x="881" y="19134"/>
                  <a:pt x="1024" y="19134"/>
                </a:cubicBezTo>
                <a:cubicBezTo>
                  <a:pt x="1060" y="19134"/>
                  <a:pt x="1096" y="19134"/>
                  <a:pt x="1131" y="19122"/>
                </a:cubicBezTo>
                <a:cubicBezTo>
                  <a:pt x="1310" y="19062"/>
                  <a:pt x="1417" y="18872"/>
                  <a:pt x="1358" y="18693"/>
                </a:cubicBezTo>
                <a:cubicBezTo>
                  <a:pt x="1215" y="18276"/>
                  <a:pt x="1096" y="17836"/>
                  <a:pt x="1000" y="17407"/>
                </a:cubicBezTo>
                <a:cubicBezTo>
                  <a:pt x="969" y="17250"/>
                  <a:pt x="827" y="17139"/>
                  <a:pt x="663" y="17139"/>
                </a:cubicBezTo>
                <a:close/>
                <a:moveTo>
                  <a:pt x="27261" y="20011"/>
                </a:moveTo>
                <a:cubicBezTo>
                  <a:pt x="27132" y="20011"/>
                  <a:pt x="27006" y="20082"/>
                  <a:pt x="26944" y="20205"/>
                </a:cubicBezTo>
                <a:cubicBezTo>
                  <a:pt x="26754" y="20610"/>
                  <a:pt x="26551" y="21003"/>
                  <a:pt x="26325" y="21384"/>
                </a:cubicBezTo>
                <a:cubicBezTo>
                  <a:pt x="26230" y="21550"/>
                  <a:pt x="26289" y="21753"/>
                  <a:pt x="26444" y="21848"/>
                </a:cubicBezTo>
                <a:cubicBezTo>
                  <a:pt x="26504" y="21884"/>
                  <a:pt x="26563" y="21896"/>
                  <a:pt x="26623" y="21896"/>
                </a:cubicBezTo>
                <a:cubicBezTo>
                  <a:pt x="26742" y="21896"/>
                  <a:pt x="26849" y="21836"/>
                  <a:pt x="26920" y="21729"/>
                </a:cubicBezTo>
                <a:cubicBezTo>
                  <a:pt x="27147" y="21336"/>
                  <a:pt x="27373" y="20919"/>
                  <a:pt x="27563" y="20491"/>
                </a:cubicBezTo>
                <a:cubicBezTo>
                  <a:pt x="27647" y="20324"/>
                  <a:pt x="27563" y="20122"/>
                  <a:pt x="27397" y="20038"/>
                </a:cubicBezTo>
                <a:cubicBezTo>
                  <a:pt x="27353" y="20020"/>
                  <a:pt x="27307" y="20011"/>
                  <a:pt x="27261" y="20011"/>
                </a:cubicBezTo>
                <a:close/>
                <a:moveTo>
                  <a:pt x="1651" y="20041"/>
                </a:moveTo>
                <a:cubicBezTo>
                  <a:pt x="1604" y="20041"/>
                  <a:pt x="1557" y="20052"/>
                  <a:pt x="1512" y="20074"/>
                </a:cubicBezTo>
                <a:cubicBezTo>
                  <a:pt x="1334" y="20157"/>
                  <a:pt x="1262" y="20360"/>
                  <a:pt x="1346" y="20527"/>
                </a:cubicBezTo>
                <a:cubicBezTo>
                  <a:pt x="1536" y="20955"/>
                  <a:pt x="1762" y="21360"/>
                  <a:pt x="2001" y="21765"/>
                </a:cubicBezTo>
                <a:cubicBezTo>
                  <a:pt x="2060" y="21872"/>
                  <a:pt x="2179" y="21931"/>
                  <a:pt x="2286" y="21931"/>
                </a:cubicBezTo>
                <a:cubicBezTo>
                  <a:pt x="2346" y="21931"/>
                  <a:pt x="2405" y="21920"/>
                  <a:pt x="2465" y="21884"/>
                </a:cubicBezTo>
                <a:cubicBezTo>
                  <a:pt x="2632" y="21789"/>
                  <a:pt x="2679" y="21586"/>
                  <a:pt x="2584" y="21420"/>
                </a:cubicBezTo>
                <a:cubicBezTo>
                  <a:pt x="2358" y="21039"/>
                  <a:pt x="2155" y="20646"/>
                  <a:pt x="1965" y="20241"/>
                </a:cubicBezTo>
                <a:cubicBezTo>
                  <a:pt x="1904" y="20119"/>
                  <a:pt x="1779" y="20041"/>
                  <a:pt x="1651" y="20041"/>
                </a:cubicBezTo>
                <a:close/>
                <a:moveTo>
                  <a:pt x="25672" y="22634"/>
                </a:moveTo>
                <a:cubicBezTo>
                  <a:pt x="25570" y="22634"/>
                  <a:pt x="25467" y="22681"/>
                  <a:pt x="25396" y="22765"/>
                </a:cubicBezTo>
                <a:cubicBezTo>
                  <a:pt x="25134" y="23122"/>
                  <a:pt x="24849" y="23467"/>
                  <a:pt x="24539" y="23789"/>
                </a:cubicBezTo>
                <a:cubicBezTo>
                  <a:pt x="24420" y="23920"/>
                  <a:pt x="24420" y="24146"/>
                  <a:pt x="24563" y="24265"/>
                </a:cubicBezTo>
                <a:cubicBezTo>
                  <a:pt x="24622" y="24325"/>
                  <a:pt x="24706" y="24360"/>
                  <a:pt x="24789" y="24360"/>
                </a:cubicBezTo>
                <a:cubicBezTo>
                  <a:pt x="24884" y="24360"/>
                  <a:pt x="24980" y="24325"/>
                  <a:pt x="25039" y="24253"/>
                </a:cubicBezTo>
                <a:cubicBezTo>
                  <a:pt x="25361" y="23908"/>
                  <a:pt x="25658" y="23551"/>
                  <a:pt x="25944" y="23182"/>
                </a:cubicBezTo>
                <a:cubicBezTo>
                  <a:pt x="26051" y="23027"/>
                  <a:pt x="26027" y="22813"/>
                  <a:pt x="25873" y="22705"/>
                </a:cubicBezTo>
                <a:cubicBezTo>
                  <a:pt x="25814" y="22657"/>
                  <a:pt x="25743" y="22634"/>
                  <a:pt x="25672" y="22634"/>
                </a:cubicBezTo>
                <a:close/>
                <a:moveTo>
                  <a:pt x="3245" y="22663"/>
                </a:moveTo>
                <a:cubicBezTo>
                  <a:pt x="3173" y="22663"/>
                  <a:pt x="3100" y="22685"/>
                  <a:pt x="3036" y="22729"/>
                </a:cubicBezTo>
                <a:cubicBezTo>
                  <a:pt x="2882" y="22848"/>
                  <a:pt x="2858" y="23063"/>
                  <a:pt x="2977" y="23217"/>
                </a:cubicBezTo>
                <a:cubicBezTo>
                  <a:pt x="3251" y="23586"/>
                  <a:pt x="3560" y="23944"/>
                  <a:pt x="3870" y="24277"/>
                </a:cubicBezTo>
                <a:cubicBezTo>
                  <a:pt x="3941" y="24348"/>
                  <a:pt x="4037" y="24384"/>
                  <a:pt x="4120" y="24384"/>
                </a:cubicBezTo>
                <a:cubicBezTo>
                  <a:pt x="4203" y="24384"/>
                  <a:pt x="4287" y="24360"/>
                  <a:pt x="4358" y="24301"/>
                </a:cubicBezTo>
                <a:cubicBezTo>
                  <a:pt x="4501" y="24170"/>
                  <a:pt x="4501" y="23956"/>
                  <a:pt x="4370" y="23813"/>
                </a:cubicBezTo>
                <a:cubicBezTo>
                  <a:pt x="4072" y="23491"/>
                  <a:pt x="3787" y="23146"/>
                  <a:pt x="3513" y="22801"/>
                </a:cubicBezTo>
                <a:cubicBezTo>
                  <a:pt x="3449" y="22709"/>
                  <a:pt x="3349" y="22663"/>
                  <a:pt x="3245" y="22663"/>
                </a:cubicBezTo>
                <a:close/>
                <a:moveTo>
                  <a:pt x="23553" y="24856"/>
                </a:moveTo>
                <a:cubicBezTo>
                  <a:pt x="23476" y="24856"/>
                  <a:pt x="23398" y="24880"/>
                  <a:pt x="23337" y="24932"/>
                </a:cubicBezTo>
                <a:cubicBezTo>
                  <a:pt x="23003" y="25218"/>
                  <a:pt x="22646" y="25491"/>
                  <a:pt x="22289" y="25753"/>
                </a:cubicBezTo>
                <a:cubicBezTo>
                  <a:pt x="22134" y="25861"/>
                  <a:pt x="22086" y="26063"/>
                  <a:pt x="22205" y="26218"/>
                </a:cubicBezTo>
                <a:cubicBezTo>
                  <a:pt x="22265" y="26313"/>
                  <a:pt x="22372" y="26373"/>
                  <a:pt x="22479" y="26373"/>
                </a:cubicBezTo>
                <a:cubicBezTo>
                  <a:pt x="22551" y="26373"/>
                  <a:pt x="22610" y="26349"/>
                  <a:pt x="22670" y="26313"/>
                </a:cubicBezTo>
                <a:cubicBezTo>
                  <a:pt x="23051" y="26039"/>
                  <a:pt x="23432" y="25753"/>
                  <a:pt x="23777" y="25456"/>
                </a:cubicBezTo>
                <a:cubicBezTo>
                  <a:pt x="23920" y="25337"/>
                  <a:pt x="23944" y="25122"/>
                  <a:pt x="23825" y="24979"/>
                </a:cubicBezTo>
                <a:cubicBezTo>
                  <a:pt x="23757" y="24898"/>
                  <a:pt x="23655" y="24856"/>
                  <a:pt x="23553" y="24856"/>
                </a:cubicBezTo>
                <a:close/>
                <a:moveTo>
                  <a:pt x="5363" y="24879"/>
                </a:moveTo>
                <a:cubicBezTo>
                  <a:pt x="5262" y="24879"/>
                  <a:pt x="5164" y="24922"/>
                  <a:pt x="5096" y="25003"/>
                </a:cubicBezTo>
                <a:cubicBezTo>
                  <a:pt x="4977" y="25146"/>
                  <a:pt x="5001" y="25360"/>
                  <a:pt x="5144" y="25480"/>
                </a:cubicBezTo>
                <a:cubicBezTo>
                  <a:pt x="5489" y="25777"/>
                  <a:pt x="5870" y="26063"/>
                  <a:pt x="6251" y="26337"/>
                </a:cubicBezTo>
                <a:cubicBezTo>
                  <a:pt x="6311" y="26373"/>
                  <a:pt x="6382" y="26396"/>
                  <a:pt x="6442" y="26396"/>
                </a:cubicBezTo>
                <a:cubicBezTo>
                  <a:pt x="6549" y="26396"/>
                  <a:pt x="6656" y="26337"/>
                  <a:pt x="6727" y="26242"/>
                </a:cubicBezTo>
                <a:cubicBezTo>
                  <a:pt x="6835" y="26087"/>
                  <a:pt x="6787" y="25872"/>
                  <a:pt x="6632" y="25765"/>
                </a:cubicBezTo>
                <a:cubicBezTo>
                  <a:pt x="6275" y="25515"/>
                  <a:pt x="5918" y="25241"/>
                  <a:pt x="5584" y="24956"/>
                </a:cubicBezTo>
                <a:cubicBezTo>
                  <a:pt x="5517" y="24904"/>
                  <a:pt x="5439" y="24879"/>
                  <a:pt x="5363" y="24879"/>
                </a:cubicBezTo>
                <a:close/>
                <a:moveTo>
                  <a:pt x="21020" y="26573"/>
                </a:moveTo>
                <a:cubicBezTo>
                  <a:pt x="20966" y="26573"/>
                  <a:pt x="20911" y="26585"/>
                  <a:pt x="20860" y="26611"/>
                </a:cubicBezTo>
                <a:cubicBezTo>
                  <a:pt x="20467" y="26825"/>
                  <a:pt x="20062" y="27004"/>
                  <a:pt x="19658" y="27182"/>
                </a:cubicBezTo>
                <a:cubicBezTo>
                  <a:pt x="19479" y="27254"/>
                  <a:pt x="19396" y="27444"/>
                  <a:pt x="19467" y="27623"/>
                </a:cubicBezTo>
                <a:cubicBezTo>
                  <a:pt x="19527" y="27754"/>
                  <a:pt x="19658" y="27837"/>
                  <a:pt x="19789" y="27837"/>
                </a:cubicBezTo>
                <a:cubicBezTo>
                  <a:pt x="19836" y="27837"/>
                  <a:pt x="19872" y="27825"/>
                  <a:pt x="19919" y="27813"/>
                </a:cubicBezTo>
                <a:cubicBezTo>
                  <a:pt x="20348" y="27635"/>
                  <a:pt x="20777" y="27432"/>
                  <a:pt x="21182" y="27218"/>
                </a:cubicBezTo>
                <a:cubicBezTo>
                  <a:pt x="21348" y="27123"/>
                  <a:pt x="21408" y="26920"/>
                  <a:pt x="21324" y="26754"/>
                </a:cubicBezTo>
                <a:cubicBezTo>
                  <a:pt x="21266" y="26637"/>
                  <a:pt x="21145" y="26573"/>
                  <a:pt x="21020" y="26573"/>
                </a:cubicBezTo>
                <a:close/>
                <a:moveTo>
                  <a:pt x="7902" y="26592"/>
                </a:moveTo>
                <a:cubicBezTo>
                  <a:pt x="7780" y="26592"/>
                  <a:pt x="7663" y="26662"/>
                  <a:pt x="7597" y="26777"/>
                </a:cubicBezTo>
                <a:cubicBezTo>
                  <a:pt x="7513" y="26944"/>
                  <a:pt x="7573" y="27146"/>
                  <a:pt x="7739" y="27230"/>
                </a:cubicBezTo>
                <a:cubicBezTo>
                  <a:pt x="8156" y="27456"/>
                  <a:pt x="8585" y="27646"/>
                  <a:pt x="9013" y="27825"/>
                </a:cubicBezTo>
                <a:cubicBezTo>
                  <a:pt x="9049" y="27837"/>
                  <a:pt x="9097" y="27849"/>
                  <a:pt x="9144" y="27849"/>
                </a:cubicBezTo>
                <a:cubicBezTo>
                  <a:pt x="9275" y="27849"/>
                  <a:pt x="9406" y="27766"/>
                  <a:pt x="9454" y="27635"/>
                </a:cubicBezTo>
                <a:cubicBezTo>
                  <a:pt x="9525" y="27456"/>
                  <a:pt x="9442" y="27265"/>
                  <a:pt x="9263" y="27194"/>
                </a:cubicBezTo>
                <a:cubicBezTo>
                  <a:pt x="8859" y="27027"/>
                  <a:pt x="8454" y="26837"/>
                  <a:pt x="8061" y="26634"/>
                </a:cubicBezTo>
                <a:cubicBezTo>
                  <a:pt x="8010" y="26605"/>
                  <a:pt x="7956" y="26592"/>
                  <a:pt x="7902" y="26592"/>
                </a:cubicBezTo>
                <a:close/>
                <a:moveTo>
                  <a:pt x="10756" y="27707"/>
                </a:moveTo>
                <a:cubicBezTo>
                  <a:pt x="10602" y="27707"/>
                  <a:pt x="10470" y="27806"/>
                  <a:pt x="10430" y="27956"/>
                </a:cubicBezTo>
                <a:cubicBezTo>
                  <a:pt x="10371" y="28147"/>
                  <a:pt x="10478" y="28337"/>
                  <a:pt x="10668" y="28385"/>
                </a:cubicBezTo>
                <a:cubicBezTo>
                  <a:pt x="11109" y="28504"/>
                  <a:pt x="11573" y="28599"/>
                  <a:pt x="12026" y="28682"/>
                </a:cubicBezTo>
                <a:lnTo>
                  <a:pt x="12085" y="28682"/>
                </a:lnTo>
                <a:cubicBezTo>
                  <a:pt x="12252" y="28682"/>
                  <a:pt x="12395" y="28563"/>
                  <a:pt x="12419" y="28397"/>
                </a:cubicBezTo>
                <a:cubicBezTo>
                  <a:pt x="12454" y="28218"/>
                  <a:pt x="12335" y="28039"/>
                  <a:pt x="12145" y="28004"/>
                </a:cubicBezTo>
                <a:cubicBezTo>
                  <a:pt x="11704" y="27932"/>
                  <a:pt x="11276" y="27837"/>
                  <a:pt x="10847" y="27718"/>
                </a:cubicBezTo>
                <a:cubicBezTo>
                  <a:pt x="10816" y="27710"/>
                  <a:pt x="10786" y="27707"/>
                  <a:pt x="10756" y="27707"/>
                </a:cubicBezTo>
                <a:close/>
                <a:moveTo>
                  <a:pt x="18187" y="27701"/>
                </a:moveTo>
                <a:cubicBezTo>
                  <a:pt x="18153" y="27701"/>
                  <a:pt x="18119" y="27707"/>
                  <a:pt x="18086" y="27718"/>
                </a:cubicBezTo>
                <a:cubicBezTo>
                  <a:pt x="17657" y="27825"/>
                  <a:pt x="17217" y="27920"/>
                  <a:pt x="16788" y="28004"/>
                </a:cubicBezTo>
                <a:cubicBezTo>
                  <a:pt x="16598" y="28027"/>
                  <a:pt x="16467" y="28206"/>
                  <a:pt x="16502" y="28397"/>
                </a:cubicBezTo>
                <a:cubicBezTo>
                  <a:pt x="16538" y="28563"/>
                  <a:pt x="16681" y="28682"/>
                  <a:pt x="16836" y="28682"/>
                </a:cubicBezTo>
                <a:cubicBezTo>
                  <a:pt x="16860" y="28682"/>
                  <a:pt x="16883" y="28670"/>
                  <a:pt x="16895" y="28670"/>
                </a:cubicBezTo>
                <a:cubicBezTo>
                  <a:pt x="17360" y="28599"/>
                  <a:pt x="17812" y="28492"/>
                  <a:pt x="18265" y="28373"/>
                </a:cubicBezTo>
                <a:cubicBezTo>
                  <a:pt x="18443" y="28325"/>
                  <a:pt x="18550" y="28135"/>
                  <a:pt x="18503" y="27956"/>
                </a:cubicBezTo>
                <a:cubicBezTo>
                  <a:pt x="18464" y="27801"/>
                  <a:pt x="18331" y="27701"/>
                  <a:pt x="18187" y="27701"/>
                </a:cubicBezTo>
                <a:close/>
                <a:moveTo>
                  <a:pt x="15154" y="28182"/>
                </a:moveTo>
                <a:cubicBezTo>
                  <a:pt x="15147" y="28182"/>
                  <a:pt x="15140" y="28182"/>
                  <a:pt x="15133" y="28182"/>
                </a:cubicBezTo>
                <a:cubicBezTo>
                  <a:pt x="14913" y="28194"/>
                  <a:pt x="14690" y="28200"/>
                  <a:pt x="14466" y="28200"/>
                </a:cubicBezTo>
                <a:cubicBezTo>
                  <a:pt x="14243" y="28200"/>
                  <a:pt x="14020" y="28194"/>
                  <a:pt x="13800" y="28182"/>
                </a:cubicBezTo>
                <a:cubicBezTo>
                  <a:pt x="13793" y="28182"/>
                  <a:pt x="13786" y="28182"/>
                  <a:pt x="13779" y="28182"/>
                </a:cubicBezTo>
                <a:cubicBezTo>
                  <a:pt x="13598" y="28182"/>
                  <a:pt x="13454" y="28332"/>
                  <a:pt x="13442" y="28504"/>
                </a:cubicBezTo>
                <a:cubicBezTo>
                  <a:pt x="13431" y="28694"/>
                  <a:pt x="13573" y="28861"/>
                  <a:pt x="13764" y="28861"/>
                </a:cubicBezTo>
                <a:cubicBezTo>
                  <a:pt x="13990" y="28873"/>
                  <a:pt x="14216" y="28885"/>
                  <a:pt x="14443" y="28885"/>
                </a:cubicBezTo>
                <a:cubicBezTo>
                  <a:pt x="14681" y="28885"/>
                  <a:pt x="14931" y="28873"/>
                  <a:pt x="15157" y="28861"/>
                </a:cubicBezTo>
                <a:cubicBezTo>
                  <a:pt x="15347" y="28849"/>
                  <a:pt x="15490" y="28694"/>
                  <a:pt x="15490" y="28504"/>
                </a:cubicBezTo>
                <a:cubicBezTo>
                  <a:pt x="15479" y="28321"/>
                  <a:pt x="15325" y="28182"/>
                  <a:pt x="15154" y="28182"/>
                </a:cubicBezTo>
                <a:close/>
              </a:path>
            </a:pathLst>
          </a:custGeom>
          <a:solidFill>
            <a:srgbClr val="FF5050"/>
          </a:solidFill>
          <a:ln>
            <a:noFill/>
          </a:ln>
        </p:spPr>
        <p:txBody>
          <a:bodyPr spcFirstLastPara="1" wrap="square" lIns="121900" tIns="121900" rIns="121900" bIns="121900" anchor="ctr" anchorCtr="0">
            <a:noAutofit/>
          </a:bodyPr>
          <a:lstStyle/>
          <a:p>
            <a:endParaRPr sz="2400" dirty="0"/>
          </a:p>
        </p:txBody>
      </p:sp>
      <p:sp>
        <p:nvSpPr>
          <p:cNvPr id="91" name="Google Shape;312;p19">
            <a:extLst>
              <a:ext uri="{FF2B5EF4-FFF2-40B4-BE49-F238E27FC236}">
                <a16:creationId xmlns:a16="http://schemas.microsoft.com/office/drawing/2014/main" id="{190FDCEB-010C-444F-95E1-4D67B8B86352}"/>
              </a:ext>
            </a:extLst>
          </p:cNvPr>
          <p:cNvSpPr/>
          <p:nvPr/>
        </p:nvSpPr>
        <p:spPr>
          <a:xfrm>
            <a:off x="9565565" y="2294455"/>
            <a:ext cx="1810890" cy="1753422"/>
          </a:xfrm>
          <a:custGeom>
            <a:avLst/>
            <a:gdLst/>
            <a:ahLst/>
            <a:cxnLst/>
            <a:rect l="l" t="t" r="r" b="b"/>
            <a:pathLst>
              <a:path w="23313" h="23325" extrusionOk="0">
                <a:moveTo>
                  <a:pt x="11657" y="0"/>
                </a:moveTo>
                <a:cubicBezTo>
                  <a:pt x="5215" y="0"/>
                  <a:pt x="0" y="5227"/>
                  <a:pt x="0" y="11657"/>
                </a:cubicBezTo>
                <a:cubicBezTo>
                  <a:pt x="0" y="18098"/>
                  <a:pt x="5215" y="23325"/>
                  <a:pt x="11657" y="23325"/>
                </a:cubicBezTo>
                <a:cubicBezTo>
                  <a:pt x="18098" y="23325"/>
                  <a:pt x="23313" y="18098"/>
                  <a:pt x="23313" y="11657"/>
                </a:cubicBezTo>
                <a:cubicBezTo>
                  <a:pt x="23313" y="5227"/>
                  <a:pt x="18098" y="0"/>
                  <a:pt x="11657" y="0"/>
                </a:cubicBezTo>
                <a:close/>
              </a:path>
            </a:pathLst>
          </a:custGeom>
          <a:solidFill>
            <a:srgbClr val="FF5050"/>
          </a:solidFill>
          <a:ln>
            <a:noFill/>
          </a:ln>
        </p:spPr>
        <p:txBody>
          <a:bodyPr spcFirstLastPara="1" wrap="square" lIns="121900" tIns="121900" rIns="121900" bIns="121900" anchor="ctr" anchorCtr="0">
            <a:noAutofit/>
          </a:bodyPr>
          <a:lstStyle/>
          <a:p>
            <a:pPr algn="ctr"/>
            <a:r>
              <a:rPr lang="en" sz="2100" dirty="0">
                <a:solidFill>
                  <a:srgbClr val="FFFFFF"/>
                </a:solidFill>
                <a:latin typeface="Fira Sans Extra Condensed Medium"/>
                <a:ea typeface="Fira Sans Extra Condensed Medium"/>
                <a:cs typeface="Fira Sans Extra Condensed Medium"/>
                <a:sym typeface="Fira Sans Extra Condensed Medium"/>
              </a:rPr>
              <a:t>Thresholding</a:t>
            </a:r>
            <a:endParaRPr sz="21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50" name="Google Shape;346;p19">
            <a:extLst>
              <a:ext uri="{FF2B5EF4-FFF2-40B4-BE49-F238E27FC236}">
                <a16:creationId xmlns:a16="http://schemas.microsoft.com/office/drawing/2014/main" id="{3A985366-BF33-4AAF-99F9-1D44BD686369}"/>
              </a:ext>
            </a:extLst>
          </p:cNvPr>
          <p:cNvSpPr/>
          <p:nvPr/>
        </p:nvSpPr>
        <p:spPr>
          <a:xfrm>
            <a:off x="10418433" y="4241440"/>
            <a:ext cx="105153" cy="105153"/>
          </a:xfrm>
          <a:custGeom>
            <a:avLst/>
            <a:gdLst/>
            <a:ahLst/>
            <a:cxnLst/>
            <a:rect l="l" t="t" r="r" b="b"/>
            <a:pathLst>
              <a:path w="2787" h="2787" extrusionOk="0">
                <a:moveTo>
                  <a:pt x="1394" y="1"/>
                </a:moveTo>
                <a:cubicBezTo>
                  <a:pt x="632" y="1"/>
                  <a:pt x="1" y="632"/>
                  <a:pt x="1" y="1394"/>
                </a:cubicBezTo>
                <a:cubicBezTo>
                  <a:pt x="1" y="2168"/>
                  <a:pt x="632" y="2787"/>
                  <a:pt x="1394" y="2787"/>
                </a:cubicBezTo>
                <a:cubicBezTo>
                  <a:pt x="2168" y="2787"/>
                  <a:pt x="2787" y="2168"/>
                  <a:pt x="2787" y="1394"/>
                </a:cubicBezTo>
                <a:cubicBezTo>
                  <a:pt x="2787" y="632"/>
                  <a:pt x="2168" y="1"/>
                  <a:pt x="1394" y="1"/>
                </a:cubicBezTo>
                <a:close/>
              </a:path>
            </a:pathLst>
          </a:custGeom>
          <a:solidFill>
            <a:srgbClr val="FF5050"/>
          </a:solidFill>
          <a:ln>
            <a:noFill/>
          </a:ln>
        </p:spPr>
        <p:txBody>
          <a:bodyPr spcFirstLastPara="1" wrap="square" lIns="121900" tIns="121900" rIns="121900" bIns="121900" anchor="ctr" anchorCtr="0">
            <a:noAutofit/>
          </a:bodyPr>
          <a:lstStyle/>
          <a:p>
            <a:pPr algn="ctr"/>
            <a:endParaRPr sz="2400">
              <a:solidFill>
                <a:srgbClr val="FFFFFF"/>
              </a:solidFill>
              <a:latin typeface="Fira Sans Extra Condensed Medium"/>
              <a:ea typeface="Fira Sans Extra Condensed Medium"/>
              <a:cs typeface="Fira Sans Extra Condensed Medium"/>
              <a:sym typeface="Fira Sans Extra Condensed Medium"/>
            </a:endParaRPr>
          </a:p>
        </p:txBody>
      </p:sp>
      <p:sp>
        <p:nvSpPr>
          <p:cNvPr id="53" name="Google Shape;346;p19">
            <a:extLst>
              <a:ext uri="{FF2B5EF4-FFF2-40B4-BE49-F238E27FC236}">
                <a16:creationId xmlns:a16="http://schemas.microsoft.com/office/drawing/2014/main" id="{ECAD9660-52AE-4237-9DD5-8A57DC7A5AAF}"/>
              </a:ext>
            </a:extLst>
          </p:cNvPr>
          <p:cNvSpPr/>
          <p:nvPr/>
        </p:nvSpPr>
        <p:spPr>
          <a:xfrm>
            <a:off x="4216042" y="6513598"/>
            <a:ext cx="105153" cy="105153"/>
          </a:xfrm>
          <a:custGeom>
            <a:avLst/>
            <a:gdLst/>
            <a:ahLst/>
            <a:cxnLst/>
            <a:rect l="l" t="t" r="r" b="b"/>
            <a:pathLst>
              <a:path w="2787" h="2787" extrusionOk="0">
                <a:moveTo>
                  <a:pt x="1394" y="1"/>
                </a:moveTo>
                <a:cubicBezTo>
                  <a:pt x="632" y="1"/>
                  <a:pt x="1" y="632"/>
                  <a:pt x="1" y="1394"/>
                </a:cubicBezTo>
                <a:cubicBezTo>
                  <a:pt x="1" y="2168"/>
                  <a:pt x="632" y="2787"/>
                  <a:pt x="1394" y="2787"/>
                </a:cubicBezTo>
                <a:cubicBezTo>
                  <a:pt x="2168" y="2787"/>
                  <a:pt x="2787" y="2168"/>
                  <a:pt x="2787" y="1394"/>
                </a:cubicBezTo>
                <a:cubicBezTo>
                  <a:pt x="2787" y="632"/>
                  <a:pt x="2168" y="1"/>
                  <a:pt x="1394" y="1"/>
                </a:cubicBezTo>
                <a:close/>
              </a:path>
            </a:pathLst>
          </a:custGeom>
          <a:solidFill>
            <a:schemeClr val="accent6">
              <a:lumMod val="50000"/>
            </a:schemeClr>
          </a:solidFill>
          <a:ln>
            <a:noFill/>
          </a:ln>
        </p:spPr>
        <p:txBody>
          <a:bodyPr spcFirstLastPara="1" wrap="square" lIns="121900" tIns="121900" rIns="121900" bIns="121900" anchor="ctr" anchorCtr="0">
            <a:noAutofit/>
          </a:bodyPr>
          <a:lstStyle/>
          <a:p>
            <a:pPr algn="ctr"/>
            <a:endParaRPr sz="2400">
              <a:solidFill>
                <a:srgbClr val="FFFFFF"/>
              </a:solidFill>
              <a:latin typeface="Fira Sans Extra Condensed Medium"/>
              <a:ea typeface="Fira Sans Extra Condensed Medium"/>
              <a:cs typeface="Fira Sans Extra Condensed Medium"/>
              <a:sym typeface="Fira Sans Extra Condensed Medium"/>
            </a:endParaRPr>
          </a:p>
        </p:txBody>
      </p:sp>
      <p:sp>
        <p:nvSpPr>
          <p:cNvPr id="54" name="Google Shape;346;p19">
            <a:extLst>
              <a:ext uri="{FF2B5EF4-FFF2-40B4-BE49-F238E27FC236}">
                <a16:creationId xmlns:a16="http://schemas.microsoft.com/office/drawing/2014/main" id="{67B818CF-1A35-4ABB-AA5D-01081553222D}"/>
              </a:ext>
            </a:extLst>
          </p:cNvPr>
          <p:cNvSpPr/>
          <p:nvPr/>
        </p:nvSpPr>
        <p:spPr>
          <a:xfrm>
            <a:off x="1818256" y="4504419"/>
            <a:ext cx="105153" cy="105153"/>
          </a:xfrm>
          <a:custGeom>
            <a:avLst/>
            <a:gdLst/>
            <a:ahLst/>
            <a:cxnLst/>
            <a:rect l="l" t="t" r="r" b="b"/>
            <a:pathLst>
              <a:path w="2787" h="2787" extrusionOk="0">
                <a:moveTo>
                  <a:pt x="1394" y="1"/>
                </a:moveTo>
                <a:cubicBezTo>
                  <a:pt x="632" y="1"/>
                  <a:pt x="1" y="632"/>
                  <a:pt x="1" y="1394"/>
                </a:cubicBezTo>
                <a:cubicBezTo>
                  <a:pt x="1" y="2168"/>
                  <a:pt x="632" y="2787"/>
                  <a:pt x="1394" y="2787"/>
                </a:cubicBezTo>
                <a:cubicBezTo>
                  <a:pt x="2168" y="2787"/>
                  <a:pt x="2787" y="2168"/>
                  <a:pt x="2787" y="1394"/>
                </a:cubicBezTo>
                <a:cubicBezTo>
                  <a:pt x="2787" y="632"/>
                  <a:pt x="2168" y="1"/>
                  <a:pt x="1394" y="1"/>
                </a:cubicBezTo>
                <a:close/>
              </a:path>
            </a:pathLst>
          </a:custGeom>
          <a:solidFill>
            <a:schemeClr val="accent6">
              <a:lumMod val="50000"/>
            </a:schemeClr>
          </a:solidFill>
          <a:ln>
            <a:noFill/>
          </a:ln>
        </p:spPr>
        <p:txBody>
          <a:bodyPr spcFirstLastPara="1" wrap="square" lIns="121900" tIns="121900" rIns="121900" bIns="121900" anchor="ctr" anchorCtr="0">
            <a:noAutofit/>
          </a:bodyPr>
          <a:lstStyle/>
          <a:p>
            <a:pPr algn="ctr"/>
            <a:endParaRPr sz="2400">
              <a:solidFill>
                <a:srgbClr val="FFFFFF"/>
              </a:solidFill>
              <a:latin typeface="Fira Sans Extra Condensed Medium"/>
              <a:ea typeface="Fira Sans Extra Condensed Medium"/>
              <a:cs typeface="Fira Sans Extra Condensed Medium"/>
              <a:sym typeface="Fira Sans Extra Condensed Medium"/>
            </a:endParaRPr>
          </a:p>
        </p:txBody>
      </p:sp>
      <p:sp>
        <p:nvSpPr>
          <p:cNvPr id="55" name="Google Shape;346;p19">
            <a:extLst>
              <a:ext uri="{FF2B5EF4-FFF2-40B4-BE49-F238E27FC236}">
                <a16:creationId xmlns:a16="http://schemas.microsoft.com/office/drawing/2014/main" id="{6B0436DC-32CE-4092-8A73-C2F676A27ADE}"/>
              </a:ext>
            </a:extLst>
          </p:cNvPr>
          <p:cNvSpPr/>
          <p:nvPr/>
        </p:nvSpPr>
        <p:spPr>
          <a:xfrm>
            <a:off x="7901900" y="6431410"/>
            <a:ext cx="105153" cy="105153"/>
          </a:xfrm>
          <a:custGeom>
            <a:avLst/>
            <a:gdLst/>
            <a:ahLst/>
            <a:cxnLst/>
            <a:rect l="l" t="t" r="r" b="b"/>
            <a:pathLst>
              <a:path w="2787" h="2787" extrusionOk="0">
                <a:moveTo>
                  <a:pt x="1394" y="1"/>
                </a:moveTo>
                <a:cubicBezTo>
                  <a:pt x="632" y="1"/>
                  <a:pt x="1" y="632"/>
                  <a:pt x="1" y="1394"/>
                </a:cubicBezTo>
                <a:cubicBezTo>
                  <a:pt x="1" y="2168"/>
                  <a:pt x="632" y="2787"/>
                  <a:pt x="1394" y="2787"/>
                </a:cubicBezTo>
                <a:cubicBezTo>
                  <a:pt x="2168" y="2787"/>
                  <a:pt x="2787" y="2168"/>
                  <a:pt x="2787" y="1394"/>
                </a:cubicBezTo>
                <a:cubicBezTo>
                  <a:pt x="2787" y="632"/>
                  <a:pt x="2168" y="1"/>
                  <a:pt x="1394" y="1"/>
                </a:cubicBezTo>
                <a:close/>
              </a:path>
            </a:pathLst>
          </a:custGeom>
          <a:solidFill>
            <a:srgbClr val="FF5050"/>
          </a:solidFill>
          <a:ln>
            <a:noFill/>
          </a:ln>
        </p:spPr>
        <p:txBody>
          <a:bodyPr spcFirstLastPara="1" wrap="square" lIns="121900" tIns="121900" rIns="121900" bIns="121900" anchor="ctr" anchorCtr="0">
            <a:noAutofit/>
          </a:bodyPr>
          <a:lstStyle/>
          <a:p>
            <a:pPr algn="ctr"/>
            <a:endParaRPr sz="2400">
              <a:solidFill>
                <a:srgbClr val="FFFFFF"/>
              </a:solidFill>
              <a:latin typeface="Fira Sans Extra Condensed Medium"/>
              <a:ea typeface="Fira Sans Extra Condensed Medium"/>
              <a:cs typeface="Fira Sans Extra Condensed Medium"/>
              <a:sym typeface="Fira Sans Extra Condensed Medium"/>
            </a:endParaRPr>
          </a:p>
        </p:txBody>
      </p:sp>
      <p:sp>
        <p:nvSpPr>
          <p:cNvPr id="61" name="Google Shape;330;p19">
            <a:extLst>
              <a:ext uri="{FF2B5EF4-FFF2-40B4-BE49-F238E27FC236}">
                <a16:creationId xmlns:a16="http://schemas.microsoft.com/office/drawing/2014/main" id="{841551DA-9585-4B82-9A92-2F5AB6FDC003}"/>
              </a:ext>
            </a:extLst>
          </p:cNvPr>
          <p:cNvSpPr/>
          <p:nvPr/>
        </p:nvSpPr>
        <p:spPr>
          <a:xfrm>
            <a:off x="5396590" y="2278077"/>
            <a:ext cx="1385377" cy="1374448"/>
          </a:xfrm>
          <a:custGeom>
            <a:avLst/>
            <a:gdLst/>
            <a:ahLst/>
            <a:cxnLst/>
            <a:rect l="l" t="t" r="r" b="b"/>
            <a:pathLst>
              <a:path w="28897" h="28874" extrusionOk="0">
                <a:moveTo>
                  <a:pt x="13832" y="0"/>
                </a:moveTo>
                <a:cubicBezTo>
                  <a:pt x="13825" y="0"/>
                  <a:pt x="13818" y="0"/>
                  <a:pt x="13812" y="1"/>
                </a:cubicBezTo>
                <a:cubicBezTo>
                  <a:pt x="13347" y="25"/>
                  <a:pt x="12883" y="72"/>
                  <a:pt x="12419" y="132"/>
                </a:cubicBezTo>
                <a:cubicBezTo>
                  <a:pt x="12228" y="156"/>
                  <a:pt x="12109" y="334"/>
                  <a:pt x="12133" y="513"/>
                </a:cubicBezTo>
                <a:cubicBezTo>
                  <a:pt x="12157" y="691"/>
                  <a:pt x="12300" y="810"/>
                  <a:pt x="12466" y="810"/>
                </a:cubicBezTo>
                <a:lnTo>
                  <a:pt x="12514" y="810"/>
                </a:lnTo>
                <a:cubicBezTo>
                  <a:pt x="12954" y="751"/>
                  <a:pt x="13395" y="703"/>
                  <a:pt x="13835" y="691"/>
                </a:cubicBezTo>
                <a:cubicBezTo>
                  <a:pt x="14026" y="680"/>
                  <a:pt x="14181" y="513"/>
                  <a:pt x="14169" y="334"/>
                </a:cubicBezTo>
                <a:cubicBezTo>
                  <a:pt x="14157" y="151"/>
                  <a:pt x="14013" y="0"/>
                  <a:pt x="13832" y="0"/>
                </a:cubicBezTo>
                <a:close/>
                <a:moveTo>
                  <a:pt x="15520" y="34"/>
                </a:moveTo>
                <a:cubicBezTo>
                  <a:pt x="15348" y="34"/>
                  <a:pt x="15204" y="170"/>
                  <a:pt x="15193" y="346"/>
                </a:cubicBezTo>
                <a:cubicBezTo>
                  <a:pt x="15181" y="537"/>
                  <a:pt x="15312" y="703"/>
                  <a:pt x="15502" y="715"/>
                </a:cubicBezTo>
                <a:cubicBezTo>
                  <a:pt x="15943" y="751"/>
                  <a:pt x="16395" y="799"/>
                  <a:pt x="16824" y="882"/>
                </a:cubicBezTo>
                <a:lnTo>
                  <a:pt x="16883" y="882"/>
                </a:lnTo>
                <a:cubicBezTo>
                  <a:pt x="17050" y="882"/>
                  <a:pt x="17193" y="763"/>
                  <a:pt x="17217" y="596"/>
                </a:cubicBezTo>
                <a:cubicBezTo>
                  <a:pt x="17253" y="418"/>
                  <a:pt x="17133" y="239"/>
                  <a:pt x="16943" y="203"/>
                </a:cubicBezTo>
                <a:cubicBezTo>
                  <a:pt x="16491" y="120"/>
                  <a:pt x="16014" y="72"/>
                  <a:pt x="15562" y="37"/>
                </a:cubicBezTo>
                <a:cubicBezTo>
                  <a:pt x="15548" y="35"/>
                  <a:pt x="15534" y="34"/>
                  <a:pt x="15520" y="34"/>
                </a:cubicBezTo>
                <a:close/>
                <a:moveTo>
                  <a:pt x="10795" y="466"/>
                </a:moveTo>
                <a:cubicBezTo>
                  <a:pt x="10765" y="466"/>
                  <a:pt x="10735" y="469"/>
                  <a:pt x="10704" y="477"/>
                </a:cubicBezTo>
                <a:cubicBezTo>
                  <a:pt x="10264" y="596"/>
                  <a:pt x="9811" y="739"/>
                  <a:pt x="9382" y="906"/>
                </a:cubicBezTo>
                <a:cubicBezTo>
                  <a:pt x="9204" y="977"/>
                  <a:pt x="9109" y="1168"/>
                  <a:pt x="9180" y="1346"/>
                </a:cubicBezTo>
                <a:cubicBezTo>
                  <a:pt x="9228" y="1477"/>
                  <a:pt x="9359" y="1561"/>
                  <a:pt x="9502" y="1561"/>
                </a:cubicBezTo>
                <a:cubicBezTo>
                  <a:pt x="9537" y="1561"/>
                  <a:pt x="9585" y="1561"/>
                  <a:pt x="9621" y="1549"/>
                </a:cubicBezTo>
                <a:cubicBezTo>
                  <a:pt x="10037" y="1394"/>
                  <a:pt x="10454" y="1251"/>
                  <a:pt x="10883" y="1144"/>
                </a:cubicBezTo>
                <a:cubicBezTo>
                  <a:pt x="11073" y="1084"/>
                  <a:pt x="11180" y="906"/>
                  <a:pt x="11133" y="715"/>
                </a:cubicBezTo>
                <a:cubicBezTo>
                  <a:pt x="11083" y="565"/>
                  <a:pt x="10949" y="466"/>
                  <a:pt x="10795" y="466"/>
                </a:cubicBezTo>
                <a:close/>
                <a:moveTo>
                  <a:pt x="18540" y="592"/>
                </a:moveTo>
                <a:cubicBezTo>
                  <a:pt x="18392" y="592"/>
                  <a:pt x="18265" y="689"/>
                  <a:pt x="18217" y="834"/>
                </a:cubicBezTo>
                <a:cubicBezTo>
                  <a:pt x="18157" y="1013"/>
                  <a:pt x="18265" y="1203"/>
                  <a:pt x="18443" y="1263"/>
                </a:cubicBezTo>
                <a:cubicBezTo>
                  <a:pt x="18872" y="1394"/>
                  <a:pt x="19288" y="1537"/>
                  <a:pt x="19693" y="1703"/>
                </a:cubicBezTo>
                <a:cubicBezTo>
                  <a:pt x="19741" y="1727"/>
                  <a:pt x="19789" y="1739"/>
                  <a:pt x="19824" y="1739"/>
                </a:cubicBezTo>
                <a:cubicBezTo>
                  <a:pt x="19967" y="1739"/>
                  <a:pt x="20086" y="1656"/>
                  <a:pt x="20146" y="1525"/>
                </a:cubicBezTo>
                <a:cubicBezTo>
                  <a:pt x="20217" y="1346"/>
                  <a:pt x="20134" y="1144"/>
                  <a:pt x="19955" y="1072"/>
                </a:cubicBezTo>
                <a:cubicBezTo>
                  <a:pt x="19527" y="906"/>
                  <a:pt x="19086" y="739"/>
                  <a:pt x="18646" y="608"/>
                </a:cubicBezTo>
                <a:cubicBezTo>
                  <a:pt x="18610" y="597"/>
                  <a:pt x="18574" y="592"/>
                  <a:pt x="18540" y="592"/>
                </a:cubicBezTo>
                <a:close/>
                <a:moveTo>
                  <a:pt x="7946" y="1577"/>
                </a:moveTo>
                <a:cubicBezTo>
                  <a:pt x="7892" y="1577"/>
                  <a:pt x="7838" y="1591"/>
                  <a:pt x="7787" y="1620"/>
                </a:cubicBezTo>
                <a:cubicBezTo>
                  <a:pt x="7370" y="1834"/>
                  <a:pt x="6966" y="2073"/>
                  <a:pt x="6573" y="2323"/>
                </a:cubicBezTo>
                <a:cubicBezTo>
                  <a:pt x="6418" y="2430"/>
                  <a:pt x="6370" y="2632"/>
                  <a:pt x="6477" y="2799"/>
                </a:cubicBezTo>
                <a:cubicBezTo>
                  <a:pt x="6549" y="2894"/>
                  <a:pt x="6656" y="2954"/>
                  <a:pt x="6763" y="2954"/>
                </a:cubicBezTo>
                <a:cubicBezTo>
                  <a:pt x="6823" y="2954"/>
                  <a:pt x="6894" y="2930"/>
                  <a:pt x="6954" y="2894"/>
                </a:cubicBezTo>
                <a:cubicBezTo>
                  <a:pt x="7323" y="2656"/>
                  <a:pt x="7704" y="2430"/>
                  <a:pt x="8097" y="2227"/>
                </a:cubicBezTo>
                <a:cubicBezTo>
                  <a:pt x="8263" y="2132"/>
                  <a:pt x="8335" y="1930"/>
                  <a:pt x="8239" y="1763"/>
                </a:cubicBezTo>
                <a:cubicBezTo>
                  <a:pt x="8182" y="1647"/>
                  <a:pt x="8066" y="1577"/>
                  <a:pt x="7946" y="1577"/>
                </a:cubicBezTo>
                <a:close/>
                <a:moveTo>
                  <a:pt x="21356" y="1800"/>
                </a:moveTo>
                <a:cubicBezTo>
                  <a:pt x="21239" y="1800"/>
                  <a:pt x="21126" y="1861"/>
                  <a:pt x="21063" y="1965"/>
                </a:cubicBezTo>
                <a:cubicBezTo>
                  <a:pt x="20967" y="2132"/>
                  <a:pt x="21027" y="2346"/>
                  <a:pt x="21193" y="2430"/>
                </a:cubicBezTo>
                <a:cubicBezTo>
                  <a:pt x="21574" y="2656"/>
                  <a:pt x="21955" y="2894"/>
                  <a:pt x="22325" y="3144"/>
                </a:cubicBezTo>
                <a:cubicBezTo>
                  <a:pt x="22384" y="3180"/>
                  <a:pt x="22444" y="3204"/>
                  <a:pt x="22515" y="3204"/>
                </a:cubicBezTo>
                <a:cubicBezTo>
                  <a:pt x="22622" y="3204"/>
                  <a:pt x="22729" y="3156"/>
                  <a:pt x="22801" y="3061"/>
                </a:cubicBezTo>
                <a:cubicBezTo>
                  <a:pt x="22908" y="2906"/>
                  <a:pt x="22872" y="2692"/>
                  <a:pt x="22717" y="2584"/>
                </a:cubicBezTo>
                <a:cubicBezTo>
                  <a:pt x="22336" y="2323"/>
                  <a:pt x="21932" y="2073"/>
                  <a:pt x="21527" y="1846"/>
                </a:cubicBezTo>
                <a:cubicBezTo>
                  <a:pt x="21472" y="1815"/>
                  <a:pt x="21413" y="1800"/>
                  <a:pt x="21356" y="1800"/>
                </a:cubicBezTo>
                <a:close/>
                <a:moveTo>
                  <a:pt x="5391" y="3282"/>
                </a:moveTo>
                <a:cubicBezTo>
                  <a:pt x="5316" y="3282"/>
                  <a:pt x="5241" y="3307"/>
                  <a:pt x="5180" y="3358"/>
                </a:cubicBezTo>
                <a:cubicBezTo>
                  <a:pt x="4822" y="3656"/>
                  <a:pt x="4477" y="3978"/>
                  <a:pt x="4144" y="4311"/>
                </a:cubicBezTo>
                <a:cubicBezTo>
                  <a:pt x="4013" y="4442"/>
                  <a:pt x="4025" y="4656"/>
                  <a:pt x="4156" y="4787"/>
                </a:cubicBezTo>
                <a:cubicBezTo>
                  <a:pt x="4215" y="4859"/>
                  <a:pt x="4310" y="4894"/>
                  <a:pt x="4394" y="4894"/>
                </a:cubicBezTo>
                <a:cubicBezTo>
                  <a:pt x="4477" y="4894"/>
                  <a:pt x="4572" y="4859"/>
                  <a:pt x="4632" y="4787"/>
                </a:cubicBezTo>
                <a:cubicBezTo>
                  <a:pt x="4941" y="4478"/>
                  <a:pt x="5275" y="4168"/>
                  <a:pt x="5608" y="3882"/>
                </a:cubicBezTo>
                <a:cubicBezTo>
                  <a:pt x="5763" y="3763"/>
                  <a:pt x="5775" y="3549"/>
                  <a:pt x="5656" y="3406"/>
                </a:cubicBezTo>
                <a:cubicBezTo>
                  <a:pt x="5588" y="3325"/>
                  <a:pt x="5490" y="3282"/>
                  <a:pt x="5391" y="3282"/>
                </a:cubicBezTo>
                <a:close/>
                <a:moveTo>
                  <a:pt x="23854" y="3577"/>
                </a:moveTo>
                <a:cubicBezTo>
                  <a:pt x="23762" y="3577"/>
                  <a:pt x="23668" y="3616"/>
                  <a:pt x="23599" y="3692"/>
                </a:cubicBezTo>
                <a:cubicBezTo>
                  <a:pt x="23468" y="3835"/>
                  <a:pt x="23479" y="4049"/>
                  <a:pt x="23622" y="4180"/>
                </a:cubicBezTo>
                <a:cubicBezTo>
                  <a:pt x="23956" y="4478"/>
                  <a:pt x="24277" y="4787"/>
                  <a:pt x="24575" y="5109"/>
                </a:cubicBezTo>
                <a:cubicBezTo>
                  <a:pt x="24646" y="5180"/>
                  <a:pt x="24730" y="5216"/>
                  <a:pt x="24825" y="5216"/>
                </a:cubicBezTo>
                <a:cubicBezTo>
                  <a:pt x="24908" y="5216"/>
                  <a:pt x="24992" y="5192"/>
                  <a:pt x="25051" y="5132"/>
                </a:cubicBezTo>
                <a:cubicBezTo>
                  <a:pt x="25194" y="5001"/>
                  <a:pt x="25206" y="4787"/>
                  <a:pt x="25075" y="4644"/>
                </a:cubicBezTo>
                <a:cubicBezTo>
                  <a:pt x="24765" y="4311"/>
                  <a:pt x="24432" y="3978"/>
                  <a:pt x="24075" y="3668"/>
                </a:cubicBezTo>
                <a:cubicBezTo>
                  <a:pt x="24014" y="3607"/>
                  <a:pt x="23934" y="3577"/>
                  <a:pt x="23854" y="3577"/>
                </a:cubicBezTo>
                <a:close/>
                <a:moveTo>
                  <a:pt x="3273" y="5494"/>
                </a:moveTo>
                <a:cubicBezTo>
                  <a:pt x="3172" y="5494"/>
                  <a:pt x="3070" y="5537"/>
                  <a:pt x="3001" y="5621"/>
                </a:cubicBezTo>
                <a:cubicBezTo>
                  <a:pt x="2715" y="5990"/>
                  <a:pt x="2453" y="6383"/>
                  <a:pt x="2203" y="6775"/>
                </a:cubicBezTo>
                <a:cubicBezTo>
                  <a:pt x="2108" y="6930"/>
                  <a:pt x="2155" y="7145"/>
                  <a:pt x="2310" y="7240"/>
                </a:cubicBezTo>
                <a:cubicBezTo>
                  <a:pt x="2370" y="7276"/>
                  <a:pt x="2429" y="7299"/>
                  <a:pt x="2489" y="7299"/>
                </a:cubicBezTo>
                <a:cubicBezTo>
                  <a:pt x="2608" y="7299"/>
                  <a:pt x="2715" y="7240"/>
                  <a:pt x="2786" y="7133"/>
                </a:cubicBezTo>
                <a:cubicBezTo>
                  <a:pt x="3013" y="6764"/>
                  <a:pt x="3275" y="6394"/>
                  <a:pt x="3548" y="6037"/>
                </a:cubicBezTo>
                <a:cubicBezTo>
                  <a:pt x="3656" y="5894"/>
                  <a:pt x="3632" y="5680"/>
                  <a:pt x="3477" y="5561"/>
                </a:cubicBezTo>
                <a:cubicBezTo>
                  <a:pt x="3417" y="5516"/>
                  <a:pt x="3345" y="5494"/>
                  <a:pt x="3273" y="5494"/>
                </a:cubicBezTo>
                <a:close/>
                <a:moveTo>
                  <a:pt x="25900" y="5857"/>
                </a:moveTo>
                <a:cubicBezTo>
                  <a:pt x="25833" y="5857"/>
                  <a:pt x="25766" y="5877"/>
                  <a:pt x="25706" y="5918"/>
                </a:cubicBezTo>
                <a:cubicBezTo>
                  <a:pt x="25551" y="6037"/>
                  <a:pt x="25515" y="6252"/>
                  <a:pt x="25623" y="6394"/>
                </a:cubicBezTo>
                <a:cubicBezTo>
                  <a:pt x="25885" y="6764"/>
                  <a:pt x="26123" y="7133"/>
                  <a:pt x="26349" y="7514"/>
                </a:cubicBezTo>
                <a:cubicBezTo>
                  <a:pt x="26408" y="7621"/>
                  <a:pt x="26527" y="7692"/>
                  <a:pt x="26647" y="7692"/>
                </a:cubicBezTo>
                <a:cubicBezTo>
                  <a:pt x="26706" y="7692"/>
                  <a:pt x="26766" y="7668"/>
                  <a:pt x="26813" y="7645"/>
                </a:cubicBezTo>
                <a:cubicBezTo>
                  <a:pt x="26980" y="7549"/>
                  <a:pt x="27039" y="7335"/>
                  <a:pt x="26944" y="7168"/>
                </a:cubicBezTo>
                <a:cubicBezTo>
                  <a:pt x="26706" y="6775"/>
                  <a:pt x="26456" y="6383"/>
                  <a:pt x="26182" y="6002"/>
                </a:cubicBezTo>
                <a:cubicBezTo>
                  <a:pt x="26109" y="5907"/>
                  <a:pt x="26005" y="5857"/>
                  <a:pt x="25900" y="5857"/>
                </a:cubicBezTo>
                <a:close/>
                <a:moveTo>
                  <a:pt x="1674" y="8110"/>
                </a:moveTo>
                <a:cubicBezTo>
                  <a:pt x="1550" y="8110"/>
                  <a:pt x="1429" y="8180"/>
                  <a:pt x="1370" y="8299"/>
                </a:cubicBezTo>
                <a:cubicBezTo>
                  <a:pt x="1167" y="8728"/>
                  <a:pt x="989" y="9157"/>
                  <a:pt x="834" y="9597"/>
                </a:cubicBezTo>
                <a:cubicBezTo>
                  <a:pt x="774" y="9776"/>
                  <a:pt x="870" y="9966"/>
                  <a:pt x="1048" y="10038"/>
                </a:cubicBezTo>
                <a:cubicBezTo>
                  <a:pt x="1084" y="10050"/>
                  <a:pt x="1120" y="10050"/>
                  <a:pt x="1155" y="10050"/>
                </a:cubicBezTo>
                <a:cubicBezTo>
                  <a:pt x="1298" y="10050"/>
                  <a:pt x="1429" y="9966"/>
                  <a:pt x="1477" y="9823"/>
                </a:cubicBezTo>
                <a:cubicBezTo>
                  <a:pt x="1632" y="9407"/>
                  <a:pt x="1798" y="8990"/>
                  <a:pt x="1989" y="8597"/>
                </a:cubicBezTo>
                <a:cubicBezTo>
                  <a:pt x="2060" y="8430"/>
                  <a:pt x="1989" y="8216"/>
                  <a:pt x="1822" y="8145"/>
                </a:cubicBezTo>
                <a:cubicBezTo>
                  <a:pt x="1775" y="8121"/>
                  <a:pt x="1724" y="8110"/>
                  <a:pt x="1674" y="8110"/>
                </a:cubicBezTo>
                <a:close/>
                <a:moveTo>
                  <a:pt x="27409" y="8524"/>
                </a:moveTo>
                <a:cubicBezTo>
                  <a:pt x="27366" y="8524"/>
                  <a:pt x="27321" y="8532"/>
                  <a:pt x="27278" y="8550"/>
                </a:cubicBezTo>
                <a:cubicBezTo>
                  <a:pt x="27099" y="8633"/>
                  <a:pt x="27028" y="8823"/>
                  <a:pt x="27099" y="9002"/>
                </a:cubicBezTo>
                <a:cubicBezTo>
                  <a:pt x="27278" y="9407"/>
                  <a:pt x="27432" y="9823"/>
                  <a:pt x="27563" y="10252"/>
                </a:cubicBezTo>
                <a:cubicBezTo>
                  <a:pt x="27611" y="10395"/>
                  <a:pt x="27742" y="10490"/>
                  <a:pt x="27885" y="10490"/>
                </a:cubicBezTo>
                <a:cubicBezTo>
                  <a:pt x="27921" y="10490"/>
                  <a:pt x="27956" y="10478"/>
                  <a:pt x="27992" y="10466"/>
                </a:cubicBezTo>
                <a:cubicBezTo>
                  <a:pt x="28171" y="10407"/>
                  <a:pt x="28278" y="10216"/>
                  <a:pt x="28218" y="10038"/>
                </a:cubicBezTo>
                <a:cubicBezTo>
                  <a:pt x="28075" y="9597"/>
                  <a:pt x="27909" y="9157"/>
                  <a:pt x="27730" y="8728"/>
                </a:cubicBezTo>
                <a:cubicBezTo>
                  <a:pt x="27667" y="8602"/>
                  <a:pt x="27543" y="8524"/>
                  <a:pt x="27409" y="8524"/>
                </a:cubicBezTo>
                <a:close/>
                <a:moveTo>
                  <a:pt x="695" y="11008"/>
                </a:moveTo>
                <a:cubicBezTo>
                  <a:pt x="531" y="11008"/>
                  <a:pt x="389" y="11119"/>
                  <a:pt x="358" y="11276"/>
                </a:cubicBezTo>
                <a:cubicBezTo>
                  <a:pt x="250" y="11728"/>
                  <a:pt x="167" y="12193"/>
                  <a:pt x="119" y="12657"/>
                </a:cubicBezTo>
                <a:cubicBezTo>
                  <a:pt x="96" y="12836"/>
                  <a:pt x="227" y="13014"/>
                  <a:pt x="417" y="13038"/>
                </a:cubicBezTo>
                <a:lnTo>
                  <a:pt x="453" y="13038"/>
                </a:lnTo>
                <a:cubicBezTo>
                  <a:pt x="619" y="13038"/>
                  <a:pt x="774" y="12907"/>
                  <a:pt x="798" y="12741"/>
                </a:cubicBezTo>
                <a:cubicBezTo>
                  <a:pt x="846" y="12300"/>
                  <a:pt x="917" y="11859"/>
                  <a:pt x="1024" y="11431"/>
                </a:cubicBezTo>
                <a:cubicBezTo>
                  <a:pt x="1060" y="11240"/>
                  <a:pt x="941" y="11062"/>
                  <a:pt x="762" y="11014"/>
                </a:cubicBezTo>
                <a:cubicBezTo>
                  <a:pt x="740" y="11010"/>
                  <a:pt x="717" y="11008"/>
                  <a:pt x="695" y="11008"/>
                </a:cubicBezTo>
                <a:close/>
                <a:moveTo>
                  <a:pt x="28310" y="11460"/>
                </a:moveTo>
                <a:cubicBezTo>
                  <a:pt x="28287" y="11460"/>
                  <a:pt x="28265" y="11462"/>
                  <a:pt x="28242" y="11467"/>
                </a:cubicBezTo>
                <a:cubicBezTo>
                  <a:pt x="28063" y="11502"/>
                  <a:pt x="27932" y="11681"/>
                  <a:pt x="27968" y="11859"/>
                </a:cubicBezTo>
                <a:cubicBezTo>
                  <a:pt x="28051" y="12288"/>
                  <a:pt x="28111" y="12741"/>
                  <a:pt x="28159" y="13181"/>
                </a:cubicBezTo>
                <a:cubicBezTo>
                  <a:pt x="28171" y="13360"/>
                  <a:pt x="28325" y="13491"/>
                  <a:pt x="28492" y="13491"/>
                </a:cubicBezTo>
                <a:lnTo>
                  <a:pt x="28528" y="13491"/>
                </a:lnTo>
                <a:cubicBezTo>
                  <a:pt x="28718" y="13467"/>
                  <a:pt x="28849" y="13300"/>
                  <a:pt x="28837" y="13122"/>
                </a:cubicBezTo>
                <a:cubicBezTo>
                  <a:pt x="28790" y="12657"/>
                  <a:pt x="28730" y="12193"/>
                  <a:pt x="28647" y="11728"/>
                </a:cubicBezTo>
                <a:cubicBezTo>
                  <a:pt x="28615" y="11571"/>
                  <a:pt x="28473" y="11460"/>
                  <a:pt x="28310" y="11460"/>
                </a:cubicBezTo>
                <a:close/>
                <a:moveTo>
                  <a:pt x="346" y="14050"/>
                </a:moveTo>
                <a:cubicBezTo>
                  <a:pt x="155" y="14050"/>
                  <a:pt x="12" y="14205"/>
                  <a:pt x="12" y="14395"/>
                </a:cubicBezTo>
                <a:lnTo>
                  <a:pt x="12" y="14431"/>
                </a:lnTo>
                <a:cubicBezTo>
                  <a:pt x="0" y="14884"/>
                  <a:pt x="24" y="15348"/>
                  <a:pt x="72" y="15788"/>
                </a:cubicBezTo>
                <a:cubicBezTo>
                  <a:pt x="84" y="15967"/>
                  <a:pt x="238" y="16098"/>
                  <a:pt x="405" y="16098"/>
                </a:cubicBezTo>
                <a:lnTo>
                  <a:pt x="441" y="16098"/>
                </a:lnTo>
                <a:cubicBezTo>
                  <a:pt x="631" y="16086"/>
                  <a:pt x="762" y="15919"/>
                  <a:pt x="750" y="15729"/>
                </a:cubicBezTo>
                <a:cubicBezTo>
                  <a:pt x="715" y="15300"/>
                  <a:pt x="691" y="14860"/>
                  <a:pt x="691" y="14431"/>
                </a:cubicBezTo>
                <a:lnTo>
                  <a:pt x="691" y="14395"/>
                </a:lnTo>
                <a:cubicBezTo>
                  <a:pt x="691" y="14205"/>
                  <a:pt x="536" y="14050"/>
                  <a:pt x="346" y="14050"/>
                </a:cubicBezTo>
                <a:close/>
                <a:moveTo>
                  <a:pt x="28552" y="14098"/>
                </a:moveTo>
                <a:cubicBezTo>
                  <a:pt x="28361" y="14098"/>
                  <a:pt x="28218" y="14241"/>
                  <a:pt x="28218" y="14431"/>
                </a:cubicBezTo>
                <a:cubicBezTo>
                  <a:pt x="28218" y="14884"/>
                  <a:pt x="28194" y="15324"/>
                  <a:pt x="28147" y="15765"/>
                </a:cubicBezTo>
                <a:cubicBezTo>
                  <a:pt x="28135" y="15955"/>
                  <a:pt x="28266" y="16122"/>
                  <a:pt x="28456" y="16134"/>
                </a:cubicBezTo>
                <a:lnTo>
                  <a:pt x="28492" y="16134"/>
                </a:lnTo>
                <a:cubicBezTo>
                  <a:pt x="28659" y="16134"/>
                  <a:pt x="28813" y="16003"/>
                  <a:pt x="28825" y="15824"/>
                </a:cubicBezTo>
                <a:cubicBezTo>
                  <a:pt x="28873" y="15372"/>
                  <a:pt x="28897" y="14896"/>
                  <a:pt x="28897" y="14431"/>
                </a:cubicBezTo>
                <a:cubicBezTo>
                  <a:pt x="28897" y="14241"/>
                  <a:pt x="28742" y="14098"/>
                  <a:pt x="28552" y="14098"/>
                </a:cubicBezTo>
                <a:close/>
                <a:moveTo>
                  <a:pt x="668" y="17103"/>
                </a:moveTo>
                <a:cubicBezTo>
                  <a:pt x="644" y="17103"/>
                  <a:pt x="620" y="17106"/>
                  <a:pt x="596" y="17110"/>
                </a:cubicBezTo>
                <a:cubicBezTo>
                  <a:pt x="417" y="17146"/>
                  <a:pt x="298" y="17336"/>
                  <a:pt x="334" y="17515"/>
                </a:cubicBezTo>
                <a:cubicBezTo>
                  <a:pt x="429" y="17967"/>
                  <a:pt x="560" y="18420"/>
                  <a:pt x="703" y="18860"/>
                </a:cubicBezTo>
                <a:cubicBezTo>
                  <a:pt x="750" y="19015"/>
                  <a:pt x="881" y="19098"/>
                  <a:pt x="1024" y="19098"/>
                </a:cubicBezTo>
                <a:cubicBezTo>
                  <a:pt x="1060" y="19098"/>
                  <a:pt x="1096" y="19098"/>
                  <a:pt x="1131" y="19087"/>
                </a:cubicBezTo>
                <a:cubicBezTo>
                  <a:pt x="1310" y="19027"/>
                  <a:pt x="1405" y="18836"/>
                  <a:pt x="1346" y="18658"/>
                </a:cubicBezTo>
                <a:cubicBezTo>
                  <a:pt x="1215" y="18229"/>
                  <a:pt x="1096" y="17801"/>
                  <a:pt x="1000" y="17372"/>
                </a:cubicBezTo>
                <a:cubicBezTo>
                  <a:pt x="969" y="17206"/>
                  <a:pt x="830" y="17103"/>
                  <a:pt x="668" y="17103"/>
                </a:cubicBezTo>
                <a:close/>
                <a:moveTo>
                  <a:pt x="28229" y="17139"/>
                </a:moveTo>
                <a:cubicBezTo>
                  <a:pt x="28067" y="17139"/>
                  <a:pt x="27928" y="17242"/>
                  <a:pt x="27897" y="17408"/>
                </a:cubicBezTo>
                <a:cubicBezTo>
                  <a:pt x="27801" y="17836"/>
                  <a:pt x="27682" y="18265"/>
                  <a:pt x="27540" y="18694"/>
                </a:cubicBezTo>
                <a:cubicBezTo>
                  <a:pt x="27480" y="18872"/>
                  <a:pt x="27587" y="19063"/>
                  <a:pt x="27766" y="19122"/>
                </a:cubicBezTo>
                <a:cubicBezTo>
                  <a:pt x="27801" y="19134"/>
                  <a:pt x="27837" y="19134"/>
                  <a:pt x="27861" y="19134"/>
                </a:cubicBezTo>
                <a:cubicBezTo>
                  <a:pt x="28016" y="19134"/>
                  <a:pt x="28147" y="19051"/>
                  <a:pt x="28194" y="18896"/>
                </a:cubicBezTo>
                <a:cubicBezTo>
                  <a:pt x="28337" y="18455"/>
                  <a:pt x="28456" y="18003"/>
                  <a:pt x="28552" y="17551"/>
                </a:cubicBezTo>
                <a:cubicBezTo>
                  <a:pt x="28599" y="17372"/>
                  <a:pt x="28480" y="17182"/>
                  <a:pt x="28302" y="17146"/>
                </a:cubicBezTo>
                <a:cubicBezTo>
                  <a:pt x="28277" y="17141"/>
                  <a:pt x="28253" y="17139"/>
                  <a:pt x="28229" y="17139"/>
                </a:cubicBezTo>
                <a:close/>
                <a:moveTo>
                  <a:pt x="1639" y="20006"/>
                </a:moveTo>
                <a:cubicBezTo>
                  <a:pt x="1592" y="20006"/>
                  <a:pt x="1545" y="20017"/>
                  <a:pt x="1501" y="20039"/>
                </a:cubicBezTo>
                <a:cubicBezTo>
                  <a:pt x="1334" y="20122"/>
                  <a:pt x="1251" y="20325"/>
                  <a:pt x="1334" y="20491"/>
                </a:cubicBezTo>
                <a:cubicBezTo>
                  <a:pt x="1524" y="20908"/>
                  <a:pt x="1751" y="21325"/>
                  <a:pt x="1977" y="21730"/>
                </a:cubicBezTo>
                <a:cubicBezTo>
                  <a:pt x="2048" y="21837"/>
                  <a:pt x="2155" y="21896"/>
                  <a:pt x="2274" y="21896"/>
                </a:cubicBezTo>
                <a:cubicBezTo>
                  <a:pt x="2334" y="21896"/>
                  <a:pt x="2394" y="21884"/>
                  <a:pt x="2453" y="21849"/>
                </a:cubicBezTo>
                <a:cubicBezTo>
                  <a:pt x="2608" y="21754"/>
                  <a:pt x="2667" y="21551"/>
                  <a:pt x="2572" y="21384"/>
                </a:cubicBezTo>
                <a:cubicBezTo>
                  <a:pt x="2346" y="21003"/>
                  <a:pt x="2143" y="20611"/>
                  <a:pt x="1953" y="20206"/>
                </a:cubicBezTo>
                <a:cubicBezTo>
                  <a:pt x="1892" y="20084"/>
                  <a:pt x="1767" y="20006"/>
                  <a:pt x="1639" y="20006"/>
                </a:cubicBezTo>
                <a:close/>
                <a:moveTo>
                  <a:pt x="27239" y="20040"/>
                </a:moveTo>
                <a:cubicBezTo>
                  <a:pt x="27114" y="20040"/>
                  <a:pt x="26992" y="20113"/>
                  <a:pt x="26932" y="20241"/>
                </a:cubicBezTo>
                <a:cubicBezTo>
                  <a:pt x="26742" y="20634"/>
                  <a:pt x="26539" y="21039"/>
                  <a:pt x="26313" y="21420"/>
                </a:cubicBezTo>
                <a:cubicBezTo>
                  <a:pt x="26218" y="21575"/>
                  <a:pt x="26266" y="21789"/>
                  <a:pt x="26432" y="21884"/>
                </a:cubicBezTo>
                <a:cubicBezTo>
                  <a:pt x="26492" y="21920"/>
                  <a:pt x="26551" y="21932"/>
                  <a:pt x="26611" y="21932"/>
                </a:cubicBezTo>
                <a:cubicBezTo>
                  <a:pt x="26718" y="21932"/>
                  <a:pt x="26837" y="21873"/>
                  <a:pt x="26897" y="21765"/>
                </a:cubicBezTo>
                <a:cubicBezTo>
                  <a:pt x="27135" y="21361"/>
                  <a:pt x="27349" y="20944"/>
                  <a:pt x="27551" y="20527"/>
                </a:cubicBezTo>
                <a:cubicBezTo>
                  <a:pt x="27635" y="20360"/>
                  <a:pt x="27551" y="20158"/>
                  <a:pt x="27385" y="20075"/>
                </a:cubicBezTo>
                <a:cubicBezTo>
                  <a:pt x="27338" y="20051"/>
                  <a:pt x="27288" y="20040"/>
                  <a:pt x="27239" y="20040"/>
                </a:cubicBezTo>
                <a:close/>
                <a:moveTo>
                  <a:pt x="3230" y="22631"/>
                </a:moveTo>
                <a:cubicBezTo>
                  <a:pt x="3155" y="22631"/>
                  <a:pt x="3078" y="22656"/>
                  <a:pt x="3013" y="22706"/>
                </a:cubicBezTo>
                <a:cubicBezTo>
                  <a:pt x="2870" y="22813"/>
                  <a:pt x="2834" y="23027"/>
                  <a:pt x="2953" y="23182"/>
                </a:cubicBezTo>
                <a:cubicBezTo>
                  <a:pt x="3239" y="23551"/>
                  <a:pt x="3537" y="23909"/>
                  <a:pt x="3858" y="24254"/>
                </a:cubicBezTo>
                <a:cubicBezTo>
                  <a:pt x="3918" y="24325"/>
                  <a:pt x="4013" y="24361"/>
                  <a:pt x="4108" y="24361"/>
                </a:cubicBezTo>
                <a:cubicBezTo>
                  <a:pt x="4191" y="24361"/>
                  <a:pt x="4275" y="24325"/>
                  <a:pt x="4334" y="24266"/>
                </a:cubicBezTo>
                <a:cubicBezTo>
                  <a:pt x="4477" y="24135"/>
                  <a:pt x="4477" y="23920"/>
                  <a:pt x="4358" y="23789"/>
                </a:cubicBezTo>
                <a:cubicBezTo>
                  <a:pt x="4048" y="23456"/>
                  <a:pt x="3763" y="23123"/>
                  <a:pt x="3501" y="22766"/>
                </a:cubicBezTo>
                <a:cubicBezTo>
                  <a:pt x="3432" y="22676"/>
                  <a:pt x="3332" y="22631"/>
                  <a:pt x="3230" y="22631"/>
                </a:cubicBezTo>
                <a:close/>
                <a:moveTo>
                  <a:pt x="25652" y="22664"/>
                </a:moveTo>
                <a:cubicBezTo>
                  <a:pt x="25549" y="22664"/>
                  <a:pt x="25448" y="22710"/>
                  <a:pt x="25384" y="22801"/>
                </a:cubicBezTo>
                <a:cubicBezTo>
                  <a:pt x="25111" y="23147"/>
                  <a:pt x="24825" y="23492"/>
                  <a:pt x="24527" y="23813"/>
                </a:cubicBezTo>
                <a:cubicBezTo>
                  <a:pt x="24396" y="23956"/>
                  <a:pt x="24396" y="24170"/>
                  <a:pt x="24539" y="24290"/>
                </a:cubicBezTo>
                <a:cubicBezTo>
                  <a:pt x="24599" y="24361"/>
                  <a:pt x="24694" y="24385"/>
                  <a:pt x="24777" y="24385"/>
                </a:cubicBezTo>
                <a:cubicBezTo>
                  <a:pt x="24861" y="24385"/>
                  <a:pt x="24956" y="24349"/>
                  <a:pt x="25015" y="24278"/>
                </a:cubicBezTo>
                <a:cubicBezTo>
                  <a:pt x="25337" y="23944"/>
                  <a:pt x="25646" y="23575"/>
                  <a:pt x="25920" y="23206"/>
                </a:cubicBezTo>
                <a:cubicBezTo>
                  <a:pt x="26039" y="23063"/>
                  <a:pt x="26016" y="22849"/>
                  <a:pt x="25861" y="22730"/>
                </a:cubicBezTo>
                <a:cubicBezTo>
                  <a:pt x="25797" y="22686"/>
                  <a:pt x="25724" y="22664"/>
                  <a:pt x="25652" y="22664"/>
                </a:cubicBezTo>
                <a:close/>
                <a:moveTo>
                  <a:pt x="5339" y="24856"/>
                </a:moveTo>
                <a:cubicBezTo>
                  <a:pt x="5238" y="24856"/>
                  <a:pt x="5140" y="24899"/>
                  <a:pt x="5072" y="24980"/>
                </a:cubicBezTo>
                <a:cubicBezTo>
                  <a:pt x="4953" y="25123"/>
                  <a:pt x="4965" y="25337"/>
                  <a:pt x="5108" y="25456"/>
                </a:cubicBezTo>
                <a:cubicBezTo>
                  <a:pt x="5465" y="25754"/>
                  <a:pt x="5834" y="26040"/>
                  <a:pt x="6227" y="26302"/>
                </a:cubicBezTo>
                <a:cubicBezTo>
                  <a:pt x="6287" y="26349"/>
                  <a:pt x="6346" y="26373"/>
                  <a:pt x="6418" y="26373"/>
                </a:cubicBezTo>
                <a:cubicBezTo>
                  <a:pt x="6525" y="26373"/>
                  <a:pt x="6632" y="26314"/>
                  <a:pt x="6692" y="26218"/>
                </a:cubicBezTo>
                <a:cubicBezTo>
                  <a:pt x="6799" y="26064"/>
                  <a:pt x="6763" y="25849"/>
                  <a:pt x="6608" y="25742"/>
                </a:cubicBezTo>
                <a:cubicBezTo>
                  <a:pt x="6251" y="25492"/>
                  <a:pt x="5894" y="25218"/>
                  <a:pt x="5561" y="24932"/>
                </a:cubicBezTo>
                <a:cubicBezTo>
                  <a:pt x="5494" y="24881"/>
                  <a:pt x="5416" y="24856"/>
                  <a:pt x="5339" y="24856"/>
                </a:cubicBezTo>
                <a:close/>
                <a:moveTo>
                  <a:pt x="23526" y="24880"/>
                </a:moveTo>
                <a:cubicBezTo>
                  <a:pt x="23450" y="24880"/>
                  <a:pt x="23375" y="24905"/>
                  <a:pt x="23313" y="24956"/>
                </a:cubicBezTo>
                <a:cubicBezTo>
                  <a:pt x="22979" y="25242"/>
                  <a:pt x="22622" y="25516"/>
                  <a:pt x="22253" y="25766"/>
                </a:cubicBezTo>
                <a:cubicBezTo>
                  <a:pt x="22098" y="25873"/>
                  <a:pt x="22063" y="26087"/>
                  <a:pt x="22170" y="26242"/>
                </a:cubicBezTo>
                <a:cubicBezTo>
                  <a:pt x="22241" y="26337"/>
                  <a:pt x="22348" y="26385"/>
                  <a:pt x="22456" y="26385"/>
                </a:cubicBezTo>
                <a:cubicBezTo>
                  <a:pt x="22515" y="26385"/>
                  <a:pt x="22587" y="26373"/>
                  <a:pt x="22646" y="26326"/>
                </a:cubicBezTo>
                <a:cubicBezTo>
                  <a:pt x="23027" y="26064"/>
                  <a:pt x="23396" y="25778"/>
                  <a:pt x="23753" y="25480"/>
                </a:cubicBezTo>
                <a:cubicBezTo>
                  <a:pt x="23896" y="25361"/>
                  <a:pt x="23920" y="25147"/>
                  <a:pt x="23801" y="25004"/>
                </a:cubicBezTo>
                <a:cubicBezTo>
                  <a:pt x="23727" y="24923"/>
                  <a:pt x="23625" y="24880"/>
                  <a:pt x="23526" y="24880"/>
                </a:cubicBezTo>
                <a:close/>
                <a:moveTo>
                  <a:pt x="7877" y="26574"/>
                </a:moveTo>
                <a:cubicBezTo>
                  <a:pt x="7752" y="26574"/>
                  <a:pt x="7631" y="26638"/>
                  <a:pt x="7573" y="26754"/>
                </a:cubicBezTo>
                <a:cubicBezTo>
                  <a:pt x="7477" y="26921"/>
                  <a:pt x="7549" y="27123"/>
                  <a:pt x="7716" y="27218"/>
                </a:cubicBezTo>
                <a:cubicBezTo>
                  <a:pt x="8120" y="27433"/>
                  <a:pt x="8549" y="27635"/>
                  <a:pt x="8978" y="27802"/>
                </a:cubicBezTo>
                <a:cubicBezTo>
                  <a:pt x="9025" y="27826"/>
                  <a:pt x="9061" y="27838"/>
                  <a:pt x="9109" y="27838"/>
                </a:cubicBezTo>
                <a:cubicBezTo>
                  <a:pt x="9240" y="27838"/>
                  <a:pt x="9371" y="27754"/>
                  <a:pt x="9430" y="27623"/>
                </a:cubicBezTo>
                <a:cubicBezTo>
                  <a:pt x="9502" y="27445"/>
                  <a:pt x="9418" y="27242"/>
                  <a:pt x="9240" y="27171"/>
                </a:cubicBezTo>
                <a:cubicBezTo>
                  <a:pt x="8835" y="27004"/>
                  <a:pt x="8418" y="26814"/>
                  <a:pt x="8037" y="26611"/>
                </a:cubicBezTo>
                <a:cubicBezTo>
                  <a:pt x="7987" y="26586"/>
                  <a:pt x="7932" y="26574"/>
                  <a:pt x="7877" y="26574"/>
                </a:cubicBezTo>
                <a:close/>
                <a:moveTo>
                  <a:pt x="20984" y="26588"/>
                </a:moveTo>
                <a:cubicBezTo>
                  <a:pt x="20934" y="26588"/>
                  <a:pt x="20884" y="26599"/>
                  <a:pt x="20836" y="26623"/>
                </a:cubicBezTo>
                <a:cubicBezTo>
                  <a:pt x="20443" y="26837"/>
                  <a:pt x="20039" y="27028"/>
                  <a:pt x="19634" y="27195"/>
                </a:cubicBezTo>
                <a:cubicBezTo>
                  <a:pt x="19455" y="27254"/>
                  <a:pt x="19372" y="27457"/>
                  <a:pt x="19443" y="27635"/>
                </a:cubicBezTo>
                <a:cubicBezTo>
                  <a:pt x="19491" y="27766"/>
                  <a:pt x="19622" y="27850"/>
                  <a:pt x="19753" y="27850"/>
                </a:cubicBezTo>
                <a:cubicBezTo>
                  <a:pt x="19800" y="27850"/>
                  <a:pt x="19848" y="27838"/>
                  <a:pt x="19884" y="27826"/>
                </a:cubicBezTo>
                <a:cubicBezTo>
                  <a:pt x="20312" y="27647"/>
                  <a:pt x="20741" y="27445"/>
                  <a:pt x="21158" y="27230"/>
                </a:cubicBezTo>
                <a:cubicBezTo>
                  <a:pt x="21324" y="27147"/>
                  <a:pt x="21384" y="26945"/>
                  <a:pt x="21301" y="26778"/>
                </a:cubicBezTo>
                <a:cubicBezTo>
                  <a:pt x="21233" y="26659"/>
                  <a:pt x="21110" y="26588"/>
                  <a:pt x="20984" y="26588"/>
                </a:cubicBezTo>
                <a:close/>
                <a:moveTo>
                  <a:pt x="10725" y="27695"/>
                </a:moveTo>
                <a:cubicBezTo>
                  <a:pt x="10575" y="27695"/>
                  <a:pt x="10434" y="27795"/>
                  <a:pt x="10395" y="27945"/>
                </a:cubicBezTo>
                <a:cubicBezTo>
                  <a:pt x="10347" y="28135"/>
                  <a:pt x="10454" y="28326"/>
                  <a:pt x="10633" y="28373"/>
                </a:cubicBezTo>
                <a:cubicBezTo>
                  <a:pt x="11085" y="28492"/>
                  <a:pt x="11538" y="28588"/>
                  <a:pt x="12002" y="28671"/>
                </a:cubicBezTo>
                <a:lnTo>
                  <a:pt x="12061" y="28671"/>
                </a:lnTo>
                <a:cubicBezTo>
                  <a:pt x="12216" y="28671"/>
                  <a:pt x="12359" y="28564"/>
                  <a:pt x="12395" y="28397"/>
                </a:cubicBezTo>
                <a:cubicBezTo>
                  <a:pt x="12419" y="28207"/>
                  <a:pt x="12300" y="28028"/>
                  <a:pt x="12109" y="28004"/>
                </a:cubicBezTo>
                <a:cubicBezTo>
                  <a:pt x="11680" y="27921"/>
                  <a:pt x="11240" y="27826"/>
                  <a:pt x="10811" y="27707"/>
                </a:cubicBezTo>
                <a:cubicBezTo>
                  <a:pt x="10782" y="27699"/>
                  <a:pt x="10753" y="27695"/>
                  <a:pt x="10725" y="27695"/>
                </a:cubicBezTo>
                <a:close/>
                <a:moveTo>
                  <a:pt x="18141" y="27707"/>
                </a:moveTo>
                <a:cubicBezTo>
                  <a:pt x="18111" y="27707"/>
                  <a:pt x="18081" y="27711"/>
                  <a:pt x="18050" y="27719"/>
                </a:cubicBezTo>
                <a:cubicBezTo>
                  <a:pt x="17622" y="27838"/>
                  <a:pt x="17193" y="27933"/>
                  <a:pt x="16752" y="28004"/>
                </a:cubicBezTo>
                <a:cubicBezTo>
                  <a:pt x="16562" y="28040"/>
                  <a:pt x="16443" y="28207"/>
                  <a:pt x="16467" y="28397"/>
                </a:cubicBezTo>
                <a:cubicBezTo>
                  <a:pt x="16502" y="28564"/>
                  <a:pt x="16645" y="28683"/>
                  <a:pt x="16812" y="28683"/>
                </a:cubicBezTo>
                <a:lnTo>
                  <a:pt x="16872" y="28683"/>
                </a:lnTo>
                <a:cubicBezTo>
                  <a:pt x="17324" y="28600"/>
                  <a:pt x="17788" y="28504"/>
                  <a:pt x="18229" y="28373"/>
                </a:cubicBezTo>
                <a:cubicBezTo>
                  <a:pt x="18407" y="28326"/>
                  <a:pt x="18515" y="28147"/>
                  <a:pt x="18467" y="27957"/>
                </a:cubicBezTo>
                <a:cubicBezTo>
                  <a:pt x="18427" y="27807"/>
                  <a:pt x="18295" y="27707"/>
                  <a:pt x="18141" y="27707"/>
                </a:cubicBezTo>
                <a:close/>
                <a:moveTo>
                  <a:pt x="13743" y="28182"/>
                </a:moveTo>
                <a:cubicBezTo>
                  <a:pt x="13573" y="28182"/>
                  <a:pt x="13418" y="28321"/>
                  <a:pt x="13407" y="28504"/>
                </a:cubicBezTo>
                <a:cubicBezTo>
                  <a:pt x="13395" y="28695"/>
                  <a:pt x="13550" y="28850"/>
                  <a:pt x="13728" y="28862"/>
                </a:cubicBezTo>
                <a:cubicBezTo>
                  <a:pt x="13966" y="28873"/>
                  <a:pt x="14216" y="28873"/>
                  <a:pt x="14455" y="28873"/>
                </a:cubicBezTo>
                <a:cubicBezTo>
                  <a:pt x="14681" y="28873"/>
                  <a:pt x="14907" y="28873"/>
                  <a:pt x="15133" y="28862"/>
                </a:cubicBezTo>
                <a:cubicBezTo>
                  <a:pt x="15324" y="28850"/>
                  <a:pt x="15467" y="28695"/>
                  <a:pt x="15455" y="28504"/>
                </a:cubicBezTo>
                <a:cubicBezTo>
                  <a:pt x="15443" y="28321"/>
                  <a:pt x="15300" y="28182"/>
                  <a:pt x="15120" y="28182"/>
                </a:cubicBezTo>
                <a:cubicBezTo>
                  <a:pt x="15112" y="28182"/>
                  <a:pt x="15105" y="28182"/>
                  <a:pt x="15097" y="28183"/>
                </a:cubicBezTo>
                <a:cubicBezTo>
                  <a:pt x="14877" y="28195"/>
                  <a:pt x="14654" y="28201"/>
                  <a:pt x="14431" y="28201"/>
                </a:cubicBezTo>
                <a:cubicBezTo>
                  <a:pt x="14207" y="28201"/>
                  <a:pt x="13984" y="28195"/>
                  <a:pt x="13764" y="28183"/>
                </a:cubicBezTo>
                <a:cubicBezTo>
                  <a:pt x="13757" y="28182"/>
                  <a:pt x="13750" y="28182"/>
                  <a:pt x="13743" y="28182"/>
                </a:cubicBezTo>
                <a:close/>
              </a:path>
            </a:pathLst>
          </a:custGeom>
          <a:solidFill>
            <a:schemeClr val="accent2">
              <a:lumMod val="75000"/>
            </a:schemeClr>
          </a:solidFill>
          <a:ln w="9525">
            <a:noFill/>
          </a:ln>
        </p:spPr>
        <p:txBody>
          <a:bodyPr spcFirstLastPara="1" wrap="square" lIns="121900" tIns="121900" rIns="121900" bIns="121900" anchor="ctr" anchorCtr="0">
            <a:noAutofit/>
          </a:bodyPr>
          <a:lstStyle/>
          <a:p>
            <a:pPr algn="ctr"/>
            <a:endParaRPr sz="24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62" name="Google Shape;308;p19">
            <a:extLst>
              <a:ext uri="{FF2B5EF4-FFF2-40B4-BE49-F238E27FC236}">
                <a16:creationId xmlns:a16="http://schemas.microsoft.com/office/drawing/2014/main" id="{D18C777C-8365-40BA-8339-6F658463A102}"/>
              </a:ext>
            </a:extLst>
          </p:cNvPr>
          <p:cNvSpPr txBox="1">
            <a:spLocks/>
          </p:cNvSpPr>
          <p:nvPr/>
        </p:nvSpPr>
        <p:spPr>
          <a:xfrm>
            <a:off x="944748" y="127136"/>
            <a:ext cx="10298000" cy="6416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4000" dirty="0"/>
              <a:t>Segmentation Methods</a:t>
            </a:r>
          </a:p>
        </p:txBody>
      </p:sp>
      <p:pic>
        <p:nvPicPr>
          <p:cNvPr id="1026" name="Picture 2" descr="Check out Machine Learning icon created by Angela | Machine learning, Free  icons, Projects">
            <a:extLst>
              <a:ext uri="{FF2B5EF4-FFF2-40B4-BE49-F238E27FC236}">
                <a16:creationId xmlns:a16="http://schemas.microsoft.com/office/drawing/2014/main" id="{CF3F23AA-17EC-42BB-8C9E-1D2C0CB290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26556">
            <a:off x="246422" y="1905201"/>
            <a:ext cx="641600" cy="6416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20A0ED45-D421-454C-943C-EB1F23A1A88B}"/>
              </a:ext>
            </a:extLst>
          </p:cNvPr>
          <p:cNvCxnSpPr>
            <a:cxnSpLocks/>
            <a:stCxn id="1026" idx="2"/>
          </p:cNvCxnSpPr>
          <p:nvPr/>
        </p:nvCxnSpPr>
        <p:spPr>
          <a:xfrm>
            <a:off x="733520" y="2500332"/>
            <a:ext cx="341261" cy="447528"/>
          </a:xfrm>
          <a:prstGeom prst="line">
            <a:avLst/>
          </a:prstGeom>
          <a:ln w="28575">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150E13-2ADE-4E4F-9209-E6BFE0DF8C60}"/>
              </a:ext>
            </a:extLst>
          </p:cNvPr>
          <p:cNvCxnSpPr>
            <a:cxnSpLocks/>
            <a:stCxn id="33" idx="2"/>
          </p:cNvCxnSpPr>
          <p:nvPr/>
        </p:nvCxnSpPr>
        <p:spPr>
          <a:xfrm>
            <a:off x="1943543" y="1442380"/>
            <a:ext cx="604405" cy="545127"/>
          </a:xfrm>
          <a:prstGeom prst="line">
            <a:avLst/>
          </a:prstGeom>
          <a:ln w="28575">
            <a:solidFill>
              <a:schemeClr val="accent4">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BFA624F7-5886-4B3D-8809-F2ED47FB9D49}"/>
              </a:ext>
            </a:extLst>
          </p:cNvPr>
          <p:cNvPicPr>
            <a:picLocks noChangeAspect="1"/>
          </p:cNvPicPr>
          <p:nvPr/>
        </p:nvPicPr>
        <p:blipFill>
          <a:blip r:embed="rId5"/>
          <a:stretch>
            <a:fillRect/>
          </a:stretch>
        </p:blipFill>
        <p:spPr>
          <a:xfrm rot="685425">
            <a:off x="4836667" y="1017110"/>
            <a:ext cx="927501" cy="1012592"/>
          </a:xfrm>
          <a:prstGeom prst="rect">
            <a:avLst/>
          </a:prstGeom>
          <a:ln w="3175">
            <a:solidFill>
              <a:schemeClr val="tx1"/>
            </a:solidFill>
          </a:ln>
        </p:spPr>
      </p:pic>
      <p:cxnSp>
        <p:nvCxnSpPr>
          <p:cNvPr id="75" name="Straight Connector 74">
            <a:extLst>
              <a:ext uri="{FF2B5EF4-FFF2-40B4-BE49-F238E27FC236}">
                <a16:creationId xmlns:a16="http://schemas.microsoft.com/office/drawing/2014/main" id="{0B3FE824-2029-4BBF-95B8-45A539471A00}"/>
              </a:ext>
            </a:extLst>
          </p:cNvPr>
          <p:cNvCxnSpPr>
            <a:cxnSpLocks/>
          </p:cNvCxnSpPr>
          <p:nvPr/>
        </p:nvCxnSpPr>
        <p:spPr>
          <a:xfrm flipH="1">
            <a:off x="4930465" y="2041599"/>
            <a:ext cx="212733" cy="854340"/>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pic>
        <p:nvPicPr>
          <p:cNvPr id="1032" name="Picture 8" descr="2 K-means clustering | Machine Learning for Biostatistics">
            <a:extLst>
              <a:ext uri="{FF2B5EF4-FFF2-40B4-BE49-F238E27FC236}">
                <a16:creationId xmlns:a16="http://schemas.microsoft.com/office/drawing/2014/main" id="{840A4B91-523B-4232-AD26-F403516717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84199">
            <a:off x="6329386" y="1093810"/>
            <a:ext cx="1302275" cy="996639"/>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cxnSp>
        <p:nvCxnSpPr>
          <p:cNvPr id="82" name="Straight Connector 81">
            <a:extLst>
              <a:ext uri="{FF2B5EF4-FFF2-40B4-BE49-F238E27FC236}">
                <a16:creationId xmlns:a16="http://schemas.microsoft.com/office/drawing/2014/main" id="{E6852D00-5636-4FFA-85CC-56D0DB129027}"/>
              </a:ext>
            </a:extLst>
          </p:cNvPr>
          <p:cNvCxnSpPr>
            <a:cxnSpLocks/>
            <a:stCxn id="1032" idx="2"/>
          </p:cNvCxnSpPr>
          <p:nvPr/>
        </p:nvCxnSpPr>
        <p:spPr>
          <a:xfrm>
            <a:off x="7125636" y="2068852"/>
            <a:ext cx="299658" cy="679409"/>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1B08C248-1DA4-4DD0-91D6-A686E8790BDE}"/>
              </a:ext>
            </a:extLst>
          </p:cNvPr>
          <p:cNvPicPr>
            <a:picLocks noChangeAspect="1"/>
          </p:cNvPicPr>
          <p:nvPr/>
        </p:nvPicPr>
        <p:blipFill>
          <a:blip r:embed="rId7"/>
          <a:stretch>
            <a:fillRect/>
          </a:stretch>
        </p:blipFill>
        <p:spPr>
          <a:xfrm rot="1460047">
            <a:off x="9200854" y="753577"/>
            <a:ext cx="673877" cy="673877"/>
          </a:xfrm>
          <a:prstGeom prst="rect">
            <a:avLst/>
          </a:prstGeom>
        </p:spPr>
      </p:pic>
      <p:cxnSp>
        <p:nvCxnSpPr>
          <p:cNvPr id="87" name="Straight Connector 86">
            <a:extLst>
              <a:ext uri="{FF2B5EF4-FFF2-40B4-BE49-F238E27FC236}">
                <a16:creationId xmlns:a16="http://schemas.microsoft.com/office/drawing/2014/main" id="{10A9757B-D9DE-4DC2-ABB0-90C0B665E143}"/>
              </a:ext>
            </a:extLst>
          </p:cNvPr>
          <p:cNvCxnSpPr>
            <a:cxnSpLocks/>
            <a:stCxn id="29" idx="2"/>
          </p:cNvCxnSpPr>
          <p:nvPr/>
        </p:nvCxnSpPr>
        <p:spPr>
          <a:xfrm flipH="1">
            <a:off x="9238967" y="1397520"/>
            <a:ext cx="159988" cy="438431"/>
          </a:xfrm>
          <a:prstGeom prst="line">
            <a:avLst/>
          </a:prstGeom>
          <a:ln w="28575">
            <a:solidFill>
              <a:srgbClr val="009999"/>
            </a:solidFill>
            <a:prstDash val="dash"/>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ADA1F342-BAFB-4476-AC6D-7C9F6CCFFF28}"/>
              </a:ext>
            </a:extLst>
          </p:cNvPr>
          <p:cNvPicPr>
            <a:picLocks noChangeAspect="1"/>
          </p:cNvPicPr>
          <p:nvPr/>
        </p:nvPicPr>
        <p:blipFill>
          <a:blip r:embed="rId8"/>
          <a:stretch>
            <a:fillRect/>
          </a:stretch>
        </p:blipFill>
        <p:spPr>
          <a:xfrm rot="19818181">
            <a:off x="678910" y="516228"/>
            <a:ext cx="2038187" cy="991249"/>
          </a:xfrm>
          <a:prstGeom prst="rect">
            <a:avLst/>
          </a:prstGeom>
          <a:ln w="3175">
            <a:solidFill>
              <a:schemeClr val="tx1"/>
            </a:solidFill>
          </a:ln>
        </p:spPr>
      </p:pic>
    </p:spTree>
    <p:custDataLst>
      <p:tags r:id="rId1"/>
    </p:custDataLst>
    <p:extLst>
      <p:ext uri="{BB962C8B-B14F-4D97-AF65-F5344CB8AC3E}">
        <p14:creationId xmlns:p14="http://schemas.microsoft.com/office/powerpoint/2010/main" val="378826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250"/>
                                  </p:stCondLst>
                                  <p:childTnLst>
                                    <p:set>
                                      <p:cBhvr>
                                        <p:cTn id="16" dur="1" fill="hold">
                                          <p:stCondLst>
                                            <p:cond delay="0"/>
                                          </p:stCondLst>
                                        </p:cTn>
                                        <p:tgtEl>
                                          <p:spTgt spid="1026"/>
                                        </p:tgtEl>
                                        <p:attrNameLst>
                                          <p:attrName>style.visibility</p:attrName>
                                        </p:attrNameLst>
                                      </p:cBhvr>
                                      <p:to>
                                        <p:strVal val="visible"/>
                                      </p:to>
                                    </p:set>
                                  </p:childTnLst>
                                </p:cTn>
                              </p:par>
                            </p:childTnLst>
                          </p:cTn>
                        </p:par>
                        <p:par>
                          <p:cTn id="17" fill="hold">
                            <p:stCondLst>
                              <p:cond delay="250"/>
                            </p:stCondLst>
                            <p:childTnLst>
                              <p:par>
                                <p:cTn id="18" presetID="1"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par>
                          <p:cTn id="20" fill="hold">
                            <p:stCondLst>
                              <p:cond delay="250"/>
                            </p:stCondLst>
                            <p:childTnLst>
                              <p:par>
                                <p:cTn id="21" presetID="1" presetClass="entr" presetSubtype="0" fill="hold" nodeType="afterEffect">
                                  <p:stCondLst>
                                    <p:cond delay="250"/>
                                  </p:stCondLst>
                                  <p:childTnLst>
                                    <p:set>
                                      <p:cBhvr>
                                        <p:cTn id="22" dur="1" fill="hold">
                                          <p:stCondLst>
                                            <p:cond delay="0"/>
                                          </p:stCondLst>
                                        </p:cTn>
                                        <p:tgtEl>
                                          <p:spTgt spid="30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60"/>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250"/>
                                  </p:stCondLst>
                                  <p:childTnLst>
                                    <p:set>
                                      <p:cBhvr>
                                        <p:cTn id="30" dur="1" fill="hold">
                                          <p:stCondLst>
                                            <p:cond delay="0"/>
                                          </p:stCondLst>
                                        </p:cTn>
                                        <p:tgtEl>
                                          <p:spTgt spid="317"/>
                                        </p:tgtEl>
                                        <p:attrNameLst>
                                          <p:attrName>style.visibility</p:attrName>
                                        </p:attrNameLst>
                                      </p:cBhvr>
                                      <p:to>
                                        <p:strVal val="visible"/>
                                      </p:to>
                                    </p:set>
                                  </p:childTnLst>
                                </p:cTn>
                              </p:par>
                              <p:par>
                                <p:cTn id="31" presetID="1" presetClass="entr" presetSubtype="0" fill="hold" nodeType="withEffect">
                                  <p:stCondLst>
                                    <p:cond delay="250"/>
                                  </p:stCondLst>
                                  <p:childTnLst>
                                    <p:set>
                                      <p:cBhvr>
                                        <p:cTn id="32" dur="1" fill="hold">
                                          <p:stCondLst>
                                            <p:cond delay="0"/>
                                          </p:stCondLst>
                                        </p:cTn>
                                        <p:tgtEl>
                                          <p:spTgt spid="20"/>
                                        </p:tgtEl>
                                        <p:attrNameLst>
                                          <p:attrName>style.visibility</p:attrName>
                                        </p:attrNameLst>
                                      </p:cBhvr>
                                      <p:to>
                                        <p:strVal val="visible"/>
                                      </p:to>
                                    </p:set>
                                  </p:childTnLst>
                                </p:cTn>
                              </p:par>
                            </p:childTnLst>
                          </p:cTn>
                        </p:par>
                        <p:par>
                          <p:cTn id="33" fill="hold">
                            <p:stCondLst>
                              <p:cond delay="750"/>
                            </p:stCondLst>
                            <p:childTnLst>
                              <p:par>
                                <p:cTn id="34" presetID="1" presetClass="entr" presetSubtype="0"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childTnLst>
                                </p:cTn>
                              </p:par>
                            </p:childTnLst>
                          </p:cTn>
                        </p:par>
                        <p:par>
                          <p:cTn id="36" fill="hold">
                            <p:stCondLst>
                              <p:cond delay="750"/>
                            </p:stCondLst>
                            <p:childTnLst>
                              <p:par>
                                <p:cTn id="37" presetID="1" presetClass="entr" presetSubtype="0" fill="hold" nodeType="afterEffect">
                                  <p:stCondLst>
                                    <p:cond delay="250"/>
                                  </p:stCondLst>
                                  <p:childTnLst>
                                    <p:set>
                                      <p:cBhvr>
                                        <p:cTn id="38" dur="1" fill="hold">
                                          <p:stCondLst>
                                            <p:cond delay="0"/>
                                          </p:stCondLst>
                                        </p:cTn>
                                        <p:tgtEl>
                                          <p:spTgt spid="325"/>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nodeType="afterEffect">
                                  <p:stCondLst>
                                    <p:cond delay="250"/>
                                  </p:stCondLst>
                                  <p:childTnLst>
                                    <p:set>
                                      <p:cBhvr>
                                        <p:cTn id="41" dur="1" fill="hold">
                                          <p:stCondLst>
                                            <p:cond delay="0"/>
                                          </p:stCondLst>
                                        </p:cTn>
                                        <p:tgtEl>
                                          <p:spTgt spid="333"/>
                                        </p:tgtEl>
                                        <p:attrNameLst>
                                          <p:attrName>style.visibility</p:attrName>
                                        </p:attrNameLst>
                                      </p:cBhvr>
                                      <p:to>
                                        <p:strVal val="visible"/>
                                      </p:to>
                                    </p:set>
                                  </p:childTnLst>
                                </p:cTn>
                              </p:par>
                              <p:par>
                                <p:cTn id="42" presetID="1" presetClass="entr" presetSubtype="0" fill="hold" nodeType="withEffect">
                                  <p:stCondLst>
                                    <p:cond delay="250"/>
                                  </p:stCondLst>
                                  <p:childTnLst>
                                    <p:set>
                                      <p:cBhvr>
                                        <p:cTn id="43" dur="1" fill="hold">
                                          <p:stCondLst>
                                            <p:cond delay="0"/>
                                          </p:stCondLst>
                                        </p:cTn>
                                        <p:tgtEl>
                                          <p:spTgt spid="1032"/>
                                        </p:tgtEl>
                                        <p:attrNameLst>
                                          <p:attrName>style.visibility</p:attrName>
                                        </p:attrNameLst>
                                      </p:cBhvr>
                                      <p:to>
                                        <p:strVal val="visible"/>
                                      </p:to>
                                    </p:set>
                                  </p:childTnLst>
                                </p:cTn>
                              </p:par>
                            </p:childTnLst>
                          </p:cTn>
                        </p:par>
                        <p:par>
                          <p:cTn id="44" fill="hold">
                            <p:stCondLst>
                              <p:cond delay="1250"/>
                            </p:stCondLst>
                            <p:childTnLst>
                              <p:par>
                                <p:cTn id="45" presetID="1" presetClass="entr" presetSubtype="0"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childTnLst>
                                </p:cTn>
                              </p:par>
                            </p:childTnLst>
                          </p:cTn>
                        </p:par>
                        <p:par>
                          <p:cTn id="47" fill="hold">
                            <p:stCondLst>
                              <p:cond delay="1250"/>
                            </p:stCondLst>
                            <p:childTnLst>
                              <p:par>
                                <p:cTn id="48" presetID="1" presetClass="entr" presetSubtype="0" fill="hold" nodeType="afterEffect">
                                  <p:stCondLst>
                                    <p:cond delay="250"/>
                                  </p:stCondLst>
                                  <p:childTnLst>
                                    <p:set>
                                      <p:cBhvr>
                                        <p:cTn id="49" dur="1" fill="hold">
                                          <p:stCondLst>
                                            <p:cond delay="0"/>
                                          </p:stCondLst>
                                        </p:cTn>
                                        <p:tgtEl>
                                          <p:spTgt spid="341"/>
                                        </p:tgtEl>
                                        <p:attrNameLst>
                                          <p:attrName>style.visibility</p:attrName>
                                        </p:attrNameLst>
                                      </p:cBhvr>
                                      <p:to>
                                        <p:strVal val="visible"/>
                                      </p:to>
                                    </p:set>
                                  </p:childTnLst>
                                </p:cTn>
                              </p:par>
                              <p:par>
                                <p:cTn id="50" presetID="1" presetClass="entr" presetSubtype="0" fill="hold" nodeType="withEffect">
                                  <p:stCondLst>
                                    <p:cond delay="250"/>
                                  </p:stCondLst>
                                  <p:childTnLst>
                                    <p:set>
                                      <p:cBhvr>
                                        <p:cTn id="51" dur="1" fill="hold">
                                          <p:stCondLst>
                                            <p:cond delay="0"/>
                                          </p:stCondLst>
                                        </p:cTn>
                                        <p:tgtEl>
                                          <p:spTgt spid="29"/>
                                        </p:tgtEl>
                                        <p:attrNameLst>
                                          <p:attrName>style.visibility</p:attrName>
                                        </p:attrNameLst>
                                      </p:cBhvr>
                                      <p:to>
                                        <p:strVal val="visible"/>
                                      </p:to>
                                    </p:set>
                                  </p:childTnLst>
                                </p:cTn>
                              </p:par>
                            </p:childTnLst>
                          </p:cTn>
                        </p:par>
                        <p:par>
                          <p:cTn id="52" fill="hold">
                            <p:stCondLst>
                              <p:cond delay="1500"/>
                            </p:stCondLst>
                            <p:childTnLst>
                              <p:par>
                                <p:cTn id="53" presetID="1" presetClass="entr" presetSubtype="0" fill="hold" nodeType="after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childTnLst>
                          </p:cTn>
                        </p:par>
                        <p:par>
                          <p:cTn id="55" fill="hold">
                            <p:stCondLst>
                              <p:cond delay="1500"/>
                            </p:stCondLst>
                            <p:childTnLst>
                              <p:par>
                                <p:cTn id="56" presetID="1" presetClass="entr" presetSubtype="0" fill="hold" grpId="0" nodeType="afterEffect">
                                  <p:stCondLst>
                                    <p:cond delay="250"/>
                                  </p:stCondLst>
                                  <p:childTnLst>
                                    <p:set>
                                      <p:cBhvr>
                                        <p:cTn id="57" dur="1" fill="hold">
                                          <p:stCondLst>
                                            <p:cond delay="0"/>
                                          </p:stCondLst>
                                        </p:cTn>
                                        <p:tgtEl>
                                          <p:spTgt spid="8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9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7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1"/>
                                        </p:tgtEl>
                                        <p:attrNameLst>
                                          <p:attrName>style.visibility</p:attrName>
                                        </p:attrNameLst>
                                      </p:cBhvr>
                                      <p:to>
                                        <p:strVal val="visible"/>
                                      </p:to>
                                    </p:set>
                                  </p:childTnLst>
                                </p:cTn>
                              </p:par>
                              <p:par>
                                <p:cTn id="70" presetID="32" presetClass="emph" presetSubtype="0" fill="hold" grpId="1" nodeType="withEffect">
                                  <p:stCondLst>
                                    <p:cond delay="0"/>
                                  </p:stCondLst>
                                  <p:childTnLst>
                                    <p:animRot by="120000">
                                      <p:cBhvr>
                                        <p:cTn id="71" dur="100" fill="hold">
                                          <p:stCondLst>
                                            <p:cond delay="0"/>
                                          </p:stCondLst>
                                        </p:cTn>
                                        <p:tgtEl>
                                          <p:spTgt spid="61"/>
                                        </p:tgtEl>
                                        <p:attrNameLst>
                                          <p:attrName>r</p:attrName>
                                        </p:attrNameLst>
                                      </p:cBhvr>
                                    </p:animRot>
                                    <p:animRot by="-240000">
                                      <p:cBhvr>
                                        <p:cTn id="72" dur="200" fill="hold">
                                          <p:stCondLst>
                                            <p:cond delay="200"/>
                                          </p:stCondLst>
                                        </p:cTn>
                                        <p:tgtEl>
                                          <p:spTgt spid="61"/>
                                        </p:tgtEl>
                                        <p:attrNameLst>
                                          <p:attrName>r</p:attrName>
                                        </p:attrNameLst>
                                      </p:cBhvr>
                                    </p:animRot>
                                    <p:animRot by="240000">
                                      <p:cBhvr>
                                        <p:cTn id="73" dur="200" fill="hold">
                                          <p:stCondLst>
                                            <p:cond delay="400"/>
                                          </p:stCondLst>
                                        </p:cTn>
                                        <p:tgtEl>
                                          <p:spTgt spid="61"/>
                                        </p:tgtEl>
                                        <p:attrNameLst>
                                          <p:attrName>r</p:attrName>
                                        </p:attrNameLst>
                                      </p:cBhvr>
                                    </p:animRot>
                                    <p:animRot by="-240000">
                                      <p:cBhvr>
                                        <p:cTn id="74" dur="200" fill="hold">
                                          <p:stCondLst>
                                            <p:cond delay="600"/>
                                          </p:stCondLst>
                                        </p:cTn>
                                        <p:tgtEl>
                                          <p:spTgt spid="61"/>
                                        </p:tgtEl>
                                        <p:attrNameLst>
                                          <p:attrName>r</p:attrName>
                                        </p:attrNameLst>
                                      </p:cBhvr>
                                    </p:animRot>
                                    <p:animRot by="120000">
                                      <p:cBhvr>
                                        <p:cTn id="75" dur="200" fill="hold">
                                          <p:stCondLst>
                                            <p:cond delay="800"/>
                                          </p:stCondLst>
                                        </p:cTn>
                                        <p:tgtEl>
                                          <p:spTgt spid="61"/>
                                        </p:tgtEl>
                                        <p:attrNameLst>
                                          <p:attrName>r</p:attrName>
                                        </p:attrNameLst>
                                      </p:cBhvr>
                                    </p:animRot>
                                  </p:childTnLst>
                                </p:cTn>
                              </p:par>
                              <p:par>
                                <p:cTn id="76" presetID="27" presetClass="emph" presetSubtype="0" fill="remove" grpId="2" nodeType="withEffect">
                                  <p:stCondLst>
                                    <p:cond delay="0"/>
                                  </p:stCondLst>
                                  <p:childTnLst>
                                    <p:animClr clrSpc="rgb" dir="cw">
                                      <p:cBhvr override="childStyle">
                                        <p:cTn id="77" dur="500" autoRev="1" fill="remove"/>
                                        <p:tgtEl>
                                          <p:spTgt spid="61"/>
                                        </p:tgtEl>
                                        <p:attrNameLst>
                                          <p:attrName>style.color</p:attrName>
                                        </p:attrNameLst>
                                      </p:cBhvr>
                                      <p:to>
                                        <a:schemeClr val="bg1"/>
                                      </p:to>
                                    </p:animClr>
                                    <p:animClr clrSpc="rgb" dir="cw">
                                      <p:cBhvr>
                                        <p:cTn id="78" dur="500" autoRev="1" fill="remove"/>
                                        <p:tgtEl>
                                          <p:spTgt spid="61"/>
                                        </p:tgtEl>
                                        <p:attrNameLst>
                                          <p:attrName>fillcolor</p:attrName>
                                        </p:attrNameLst>
                                      </p:cBhvr>
                                      <p:to>
                                        <a:schemeClr val="bg1"/>
                                      </p:to>
                                    </p:animClr>
                                    <p:set>
                                      <p:cBhvr>
                                        <p:cTn id="79" dur="500" autoRev="1" fill="remove"/>
                                        <p:tgtEl>
                                          <p:spTgt spid="61"/>
                                        </p:tgtEl>
                                        <p:attrNameLst>
                                          <p:attrName>fill.type</p:attrName>
                                        </p:attrNameLst>
                                      </p:cBhvr>
                                      <p:to>
                                        <p:strVal val="solid"/>
                                      </p:to>
                                    </p:set>
                                    <p:set>
                                      <p:cBhvr>
                                        <p:cTn id="80" dur="500" autoRev="1" fill="remove"/>
                                        <p:tgtEl>
                                          <p:spTgt spid="61"/>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32" presetClass="emph" presetSubtype="0" fill="hold" grpId="1" nodeType="clickEffect">
                                  <p:stCondLst>
                                    <p:cond delay="0"/>
                                  </p:stCondLst>
                                  <p:childTnLst>
                                    <p:animRot by="120000">
                                      <p:cBhvr>
                                        <p:cTn id="84" dur="100" fill="hold">
                                          <p:stCondLst>
                                            <p:cond delay="0"/>
                                          </p:stCondLst>
                                        </p:cTn>
                                        <p:tgtEl>
                                          <p:spTgt spid="89"/>
                                        </p:tgtEl>
                                        <p:attrNameLst>
                                          <p:attrName>r</p:attrName>
                                        </p:attrNameLst>
                                      </p:cBhvr>
                                    </p:animRot>
                                    <p:animRot by="-240000">
                                      <p:cBhvr>
                                        <p:cTn id="85" dur="200" fill="hold">
                                          <p:stCondLst>
                                            <p:cond delay="200"/>
                                          </p:stCondLst>
                                        </p:cTn>
                                        <p:tgtEl>
                                          <p:spTgt spid="89"/>
                                        </p:tgtEl>
                                        <p:attrNameLst>
                                          <p:attrName>r</p:attrName>
                                        </p:attrNameLst>
                                      </p:cBhvr>
                                    </p:animRot>
                                    <p:animRot by="240000">
                                      <p:cBhvr>
                                        <p:cTn id="86" dur="200" fill="hold">
                                          <p:stCondLst>
                                            <p:cond delay="400"/>
                                          </p:stCondLst>
                                        </p:cTn>
                                        <p:tgtEl>
                                          <p:spTgt spid="89"/>
                                        </p:tgtEl>
                                        <p:attrNameLst>
                                          <p:attrName>r</p:attrName>
                                        </p:attrNameLst>
                                      </p:cBhvr>
                                    </p:animRot>
                                    <p:animRot by="-240000">
                                      <p:cBhvr>
                                        <p:cTn id="87" dur="200" fill="hold">
                                          <p:stCondLst>
                                            <p:cond delay="600"/>
                                          </p:stCondLst>
                                        </p:cTn>
                                        <p:tgtEl>
                                          <p:spTgt spid="89"/>
                                        </p:tgtEl>
                                        <p:attrNameLst>
                                          <p:attrName>r</p:attrName>
                                        </p:attrNameLst>
                                      </p:cBhvr>
                                    </p:animRot>
                                    <p:animRot by="120000">
                                      <p:cBhvr>
                                        <p:cTn id="88" dur="200" fill="hold">
                                          <p:stCondLst>
                                            <p:cond delay="800"/>
                                          </p:stCondLst>
                                        </p:cTn>
                                        <p:tgtEl>
                                          <p:spTgt spid="89"/>
                                        </p:tgtEl>
                                        <p:attrNameLst>
                                          <p:attrName>r</p:attrName>
                                        </p:attrNameLst>
                                      </p:cBhvr>
                                    </p:animRot>
                                  </p:childTnLst>
                                </p:cTn>
                              </p:par>
                              <p:par>
                                <p:cTn id="89" presetID="27" presetClass="emph" presetSubtype="0" fill="remove" grpId="2" nodeType="withEffect">
                                  <p:stCondLst>
                                    <p:cond delay="0"/>
                                  </p:stCondLst>
                                  <p:childTnLst>
                                    <p:animClr clrSpc="rgb" dir="cw">
                                      <p:cBhvr override="childStyle">
                                        <p:cTn id="90" dur="500" autoRev="1" fill="remove"/>
                                        <p:tgtEl>
                                          <p:spTgt spid="89"/>
                                        </p:tgtEl>
                                        <p:attrNameLst>
                                          <p:attrName>style.color</p:attrName>
                                        </p:attrNameLst>
                                      </p:cBhvr>
                                      <p:to>
                                        <a:schemeClr val="bg1"/>
                                      </p:to>
                                    </p:animClr>
                                    <p:animClr clrSpc="rgb" dir="cw">
                                      <p:cBhvr>
                                        <p:cTn id="91" dur="500" autoRev="1" fill="remove"/>
                                        <p:tgtEl>
                                          <p:spTgt spid="89"/>
                                        </p:tgtEl>
                                        <p:attrNameLst>
                                          <p:attrName>fillcolor</p:attrName>
                                        </p:attrNameLst>
                                      </p:cBhvr>
                                      <p:to>
                                        <a:schemeClr val="bg1"/>
                                      </p:to>
                                    </p:animClr>
                                    <p:set>
                                      <p:cBhvr>
                                        <p:cTn id="92" dur="500" autoRev="1" fill="remove"/>
                                        <p:tgtEl>
                                          <p:spTgt spid="89"/>
                                        </p:tgtEl>
                                        <p:attrNameLst>
                                          <p:attrName>fill.type</p:attrName>
                                        </p:attrNameLst>
                                      </p:cBhvr>
                                      <p:to>
                                        <p:strVal val="solid"/>
                                      </p:to>
                                    </p:set>
                                    <p:set>
                                      <p:cBhvr>
                                        <p:cTn id="93" dur="500" autoRev="1" fill="remove"/>
                                        <p:tgtEl>
                                          <p:spTgt spid="8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89" grpId="0" animBg="1"/>
      <p:bldP spid="89" grpId="1" animBg="1"/>
      <p:bldP spid="89" grpId="2" animBg="1"/>
      <p:bldP spid="91" grpId="0" animBg="1"/>
      <p:bldP spid="50" grpId="0" animBg="1"/>
      <p:bldP spid="53" grpId="0" animBg="1"/>
      <p:bldP spid="54" grpId="0" animBg="1"/>
      <p:bldP spid="55" grpId="0" animBg="1"/>
      <p:bldP spid="61" grpId="0" animBg="1"/>
      <p:bldP spid="61" grpId="1" animBg="1"/>
      <p:bldP spid="61"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F64E7-83AF-4701-A1CD-8021BA54D107}"/>
              </a:ext>
            </a:extLst>
          </p:cNvPr>
          <p:cNvSpPr>
            <a:spLocks noGrp="1"/>
          </p:cNvSpPr>
          <p:nvPr>
            <p:ph type="title"/>
          </p:nvPr>
        </p:nvSpPr>
        <p:spPr>
          <a:xfrm>
            <a:off x="838200" y="41054"/>
            <a:ext cx="10515600" cy="1325563"/>
          </a:xfrm>
          <a:noFill/>
          <a:ln>
            <a:noFill/>
          </a:ln>
        </p:spPr>
        <p:txBody>
          <a:bodyPr/>
          <a:lstStyle/>
          <a:p>
            <a:pPr algn="ctr"/>
            <a:r>
              <a:rPr lang="en-US" dirty="0"/>
              <a:t>Image Binarization using thresholding</a:t>
            </a:r>
          </a:p>
        </p:txBody>
      </p:sp>
      <p:pic>
        <p:nvPicPr>
          <p:cNvPr id="3" name="ScreenCapture_1-16-2021 9.45.36 PM">
            <a:hlinkClick r:id="" action="ppaction://media"/>
            <a:extLst>
              <a:ext uri="{FF2B5EF4-FFF2-40B4-BE49-F238E27FC236}">
                <a16:creationId xmlns:a16="http://schemas.microsoft.com/office/drawing/2014/main" id="{80DF06CC-1036-4E99-9CC8-3F283AEF22C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15678" y="1226592"/>
            <a:ext cx="11172675" cy="5440340"/>
          </a:xfrm>
          <a:prstGeom prst="rect">
            <a:avLst/>
          </a:prstGeom>
        </p:spPr>
      </p:pic>
      <p:sp>
        <p:nvSpPr>
          <p:cNvPr id="5" name="TextBox 4">
            <a:extLst>
              <a:ext uri="{FF2B5EF4-FFF2-40B4-BE49-F238E27FC236}">
                <a16:creationId xmlns:a16="http://schemas.microsoft.com/office/drawing/2014/main" id="{0622F0C5-15D8-4165-9C60-A6BF2F4E26C2}"/>
              </a:ext>
            </a:extLst>
          </p:cNvPr>
          <p:cNvSpPr txBox="1"/>
          <p:nvPr/>
        </p:nvSpPr>
        <p:spPr>
          <a:xfrm rot="20087965">
            <a:off x="499389" y="1342525"/>
            <a:ext cx="996069" cy="646331"/>
          </a:xfrm>
          <a:prstGeom prst="rect">
            <a:avLst/>
          </a:prstGeom>
          <a:noFill/>
          <a:ln w="19050">
            <a:solidFill>
              <a:schemeClr val="bg1"/>
            </a:solidFill>
          </a:ln>
        </p:spPr>
        <p:txBody>
          <a:bodyPr wrap="square" rtlCol="0">
            <a:spAutoFit/>
          </a:bodyPr>
          <a:lstStyle/>
          <a:p>
            <a:pPr algn="ctr"/>
            <a:r>
              <a:rPr lang="en-US" dirty="0">
                <a:solidFill>
                  <a:schemeClr val="bg1"/>
                </a:solidFill>
                <a:latin typeface="+mj-lt"/>
              </a:rPr>
              <a:t>Lung CT Image</a:t>
            </a:r>
          </a:p>
        </p:txBody>
      </p:sp>
      <p:cxnSp>
        <p:nvCxnSpPr>
          <p:cNvPr id="7" name="Straight Arrow Connector 6">
            <a:extLst>
              <a:ext uri="{FF2B5EF4-FFF2-40B4-BE49-F238E27FC236}">
                <a16:creationId xmlns:a16="http://schemas.microsoft.com/office/drawing/2014/main" id="{4140543A-6A79-49CB-83B5-0FB880307024}"/>
              </a:ext>
            </a:extLst>
          </p:cNvPr>
          <p:cNvCxnSpPr>
            <a:cxnSpLocks/>
            <a:stCxn id="5" idx="2"/>
          </p:cNvCxnSpPr>
          <p:nvPr/>
        </p:nvCxnSpPr>
        <p:spPr>
          <a:xfrm>
            <a:off x="1135024" y="1958098"/>
            <a:ext cx="134202" cy="21205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36C0DA2-E568-4599-A859-71296E3639AA}"/>
              </a:ext>
            </a:extLst>
          </p:cNvPr>
          <p:cNvSpPr txBox="1"/>
          <p:nvPr/>
        </p:nvSpPr>
        <p:spPr>
          <a:xfrm>
            <a:off x="9572891" y="1905824"/>
            <a:ext cx="1667178" cy="646331"/>
          </a:xfrm>
          <a:prstGeom prst="rect">
            <a:avLst/>
          </a:prstGeom>
          <a:noFill/>
          <a:ln w="19050">
            <a:solidFill>
              <a:schemeClr val="bg1"/>
            </a:solidFill>
          </a:ln>
        </p:spPr>
        <p:txBody>
          <a:bodyPr wrap="square" rtlCol="0">
            <a:spAutoFit/>
          </a:bodyPr>
          <a:lstStyle/>
          <a:p>
            <a:pPr algn="ctr"/>
            <a:r>
              <a:rPr lang="en-US" dirty="0">
                <a:solidFill>
                  <a:schemeClr val="bg1"/>
                </a:solidFill>
                <a:latin typeface="+mj-lt"/>
              </a:rPr>
              <a:t>Pixel Intensity Histogram</a:t>
            </a:r>
          </a:p>
        </p:txBody>
      </p:sp>
      <p:cxnSp>
        <p:nvCxnSpPr>
          <p:cNvPr id="11" name="Straight Arrow Connector 10">
            <a:extLst>
              <a:ext uri="{FF2B5EF4-FFF2-40B4-BE49-F238E27FC236}">
                <a16:creationId xmlns:a16="http://schemas.microsoft.com/office/drawing/2014/main" id="{C2DB3CC7-6ADB-4796-8245-80DC2C564B29}"/>
              </a:ext>
            </a:extLst>
          </p:cNvPr>
          <p:cNvCxnSpPr>
            <a:cxnSpLocks/>
            <a:stCxn id="10" idx="2"/>
          </p:cNvCxnSpPr>
          <p:nvPr/>
        </p:nvCxnSpPr>
        <p:spPr>
          <a:xfrm>
            <a:off x="10406480" y="2552155"/>
            <a:ext cx="0" cy="446058"/>
          </a:xfrm>
          <a:prstGeom prst="straightConnector1">
            <a:avLst/>
          </a:prstGeom>
          <a:ln w="28575">
            <a:solidFill>
              <a:schemeClr val="tx1"/>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92252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967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bldLst>
      <p:bldP spid="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D485DC-DE34-48AE-B133-03CEF37152A0}"/>
              </a:ext>
            </a:extLst>
          </p:cNvPr>
          <p:cNvPicPr>
            <a:picLocks noChangeAspect="1"/>
          </p:cNvPicPr>
          <p:nvPr/>
        </p:nvPicPr>
        <p:blipFill>
          <a:blip r:embed="rId2"/>
          <a:stretch>
            <a:fillRect/>
          </a:stretch>
        </p:blipFill>
        <p:spPr>
          <a:xfrm>
            <a:off x="3500768" y="63384"/>
            <a:ext cx="5492450" cy="6794616"/>
          </a:xfrm>
          <a:prstGeom prst="rect">
            <a:avLst/>
          </a:prstGeom>
        </p:spPr>
      </p:pic>
      <p:sp>
        <p:nvSpPr>
          <p:cNvPr id="3" name="Title 1">
            <a:extLst>
              <a:ext uri="{FF2B5EF4-FFF2-40B4-BE49-F238E27FC236}">
                <a16:creationId xmlns:a16="http://schemas.microsoft.com/office/drawing/2014/main" id="{6B8054DD-B6B1-40DF-85E5-CBF6F0309C8A}"/>
              </a:ext>
            </a:extLst>
          </p:cNvPr>
          <p:cNvSpPr txBox="1">
            <a:spLocks/>
          </p:cNvSpPr>
          <p:nvPr/>
        </p:nvSpPr>
        <p:spPr>
          <a:xfrm>
            <a:off x="125282" y="276836"/>
            <a:ext cx="3375486" cy="2156346"/>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Analyzing thresholding methods </a:t>
            </a:r>
          </a:p>
        </p:txBody>
      </p:sp>
    </p:spTree>
    <p:extLst>
      <p:ext uri="{BB962C8B-B14F-4D97-AF65-F5344CB8AC3E}">
        <p14:creationId xmlns:p14="http://schemas.microsoft.com/office/powerpoint/2010/main" val="74685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FF78-A456-4A05-A4D8-92BBDF7ECD24}"/>
              </a:ext>
            </a:extLst>
          </p:cNvPr>
          <p:cNvSpPr>
            <a:spLocks noGrp="1"/>
          </p:cNvSpPr>
          <p:nvPr>
            <p:ph type="title"/>
          </p:nvPr>
        </p:nvSpPr>
        <p:spPr>
          <a:xfrm>
            <a:off x="856374" y="127283"/>
            <a:ext cx="10515600" cy="1325563"/>
          </a:xfrm>
        </p:spPr>
        <p:txBody>
          <a:bodyPr>
            <a:normAutofit/>
          </a:bodyPr>
          <a:lstStyle/>
          <a:p>
            <a:r>
              <a:rPr lang="en-US" sz="4000" dirty="0"/>
              <a:t>Region Based Method: Region Adjacency Graph</a:t>
            </a:r>
          </a:p>
        </p:txBody>
      </p:sp>
      <p:pic>
        <p:nvPicPr>
          <p:cNvPr id="1026" name="Picture 2" descr="Applied Sciences | Free Full-Text | Region Adjacency Graph Approach for  Acral Melanocytic Lesion Segmentation">
            <a:extLst>
              <a:ext uri="{FF2B5EF4-FFF2-40B4-BE49-F238E27FC236}">
                <a16:creationId xmlns:a16="http://schemas.microsoft.com/office/drawing/2014/main" id="{2865959F-E39E-46BC-BC38-58C6BD8B0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578" y="1636097"/>
            <a:ext cx="8306844" cy="48078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83B3EA1-2561-407F-A45A-07A3880C0706}"/>
              </a:ext>
            </a:extLst>
          </p:cNvPr>
          <p:cNvSpPr txBox="1"/>
          <p:nvPr/>
        </p:nvSpPr>
        <p:spPr>
          <a:xfrm>
            <a:off x="1942578" y="6627168"/>
            <a:ext cx="8270498" cy="230832"/>
          </a:xfrm>
          <a:prstGeom prst="rect">
            <a:avLst/>
          </a:prstGeom>
          <a:noFill/>
        </p:spPr>
        <p:txBody>
          <a:bodyPr wrap="square" rtlCol="0">
            <a:spAutoFit/>
          </a:bodyPr>
          <a:lstStyle/>
          <a:p>
            <a:r>
              <a:rPr lang="en-US" sz="900" dirty="0">
                <a:latin typeface="Bahnschrift Light" panose="020B0502040204020203" pitchFamily="34" charset="0"/>
              </a:rPr>
              <a:t>Jaworek-Korjakowska, J., &amp; Kleczek, P. (2018). Region adjacency graph approach for acral melanocytic lesion segmentation. Applied Sciences, 8(9), 1430.</a:t>
            </a:r>
          </a:p>
        </p:txBody>
      </p:sp>
    </p:spTree>
    <p:extLst>
      <p:ext uri="{BB962C8B-B14F-4D97-AF65-F5344CB8AC3E}">
        <p14:creationId xmlns:p14="http://schemas.microsoft.com/office/powerpoint/2010/main" val="7314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B633-B1CE-48DB-B667-9C4D082221E9}"/>
              </a:ext>
            </a:extLst>
          </p:cNvPr>
          <p:cNvSpPr>
            <a:spLocks noGrp="1"/>
          </p:cNvSpPr>
          <p:nvPr>
            <p:ph type="title"/>
          </p:nvPr>
        </p:nvSpPr>
        <p:spPr>
          <a:xfrm>
            <a:off x="838200" y="212724"/>
            <a:ext cx="10515600" cy="1325563"/>
          </a:xfrm>
        </p:spPr>
        <p:txBody>
          <a:bodyPr/>
          <a:lstStyle/>
          <a:p>
            <a:pPr algn="ctr"/>
            <a:r>
              <a:rPr lang="en-US" dirty="0"/>
              <a:t>Method</a:t>
            </a:r>
          </a:p>
        </p:txBody>
      </p:sp>
      <p:sp>
        <p:nvSpPr>
          <p:cNvPr id="4" name="AutoShape 2">
            <a:extLst>
              <a:ext uri="{FF2B5EF4-FFF2-40B4-BE49-F238E27FC236}">
                <a16:creationId xmlns:a16="http://schemas.microsoft.com/office/drawing/2014/main" id="{572EB75C-3711-4778-AAEC-1D35EE88BF0B}"/>
              </a:ext>
            </a:extLst>
          </p:cNvPr>
          <p:cNvSpPr>
            <a:spLocks noChangeAspect="1" noChangeArrowheads="1"/>
          </p:cNvSpPr>
          <p:nvPr/>
        </p:nvSpPr>
        <p:spPr bwMode="auto">
          <a:xfrm>
            <a:off x="5043488" y="1385887"/>
            <a:ext cx="5819775" cy="2286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739E2880-0C43-4E26-8BB5-3C528D44EE9A}"/>
              </a:ext>
            </a:extLst>
          </p:cNvPr>
          <p:cNvPicPr>
            <a:picLocks noChangeAspect="1"/>
          </p:cNvPicPr>
          <p:nvPr/>
        </p:nvPicPr>
        <p:blipFill>
          <a:blip r:embed="rId3"/>
          <a:stretch>
            <a:fillRect/>
          </a:stretch>
        </p:blipFill>
        <p:spPr>
          <a:xfrm>
            <a:off x="18307" y="1690688"/>
            <a:ext cx="12155386" cy="4416166"/>
          </a:xfrm>
          <a:prstGeom prst="rect">
            <a:avLst/>
          </a:prstGeom>
        </p:spPr>
      </p:pic>
    </p:spTree>
    <p:extLst>
      <p:ext uri="{BB962C8B-B14F-4D97-AF65-F5344CB8AC3E}">
        <p14:creationId xmlns:p14="http://schemas.microsoft.com/office/powerpoint/2010/main" val="1397193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70CEF-5608-4DA9-A86B-53C8E54CBCE3}"/>
              </a:ext>
            </a:extLst>
          </p:cNvPr>
          <p:cNvSpPr>
            <a:spLocks noGrp="1"/>
          </p:cNvSpPr>
          <p:nvPr>
            <p:ph type="title"/>
          </p:nvPr>
        </p:nvSpPr>
        <p:spPr>
          <a:xfrm>
            <a:off x="838200" y="305177"/>
            <a:ext cx="10515600" cy="1325563"/>
          </a:xfrm>
        </p:spPr>
        <p:txBody>
          <a:bodyPr/>
          <a:lstStyle/>
          <a:p>
            <a:pPr algn="ctr"/>
            <a:r>
              <a:rPr lang="en-US" dirty="0"/>
              <a:t>Future Development and Acknowledgment  </a:t>
            </a:r>
          </a:p>
        </p:txBody>
      </p:sp>
      <p:sp>
        <p:nvSpPr>
          <p:cNvPr id="3" name="Content Placeholder 2">
            <a:extLst>
              <a:ext uri="{FF2B5EF4-FFF2-40B4-BE49-F238E27FC236}">
                <a16:creationId xmlns:a16="http://schemas.microsoft.com/office/drawing/2014/main" id="{D603B82A-B1C5-4751-905C-4771A2378B0A}"/>
              </a:ext>
            </a:extLst>
          </p:cNvPr>
          <p:cNvSpPr>
            <a:spLocks noGrp="1"/>
          </p:cNvSpPr>
          <p:nvPr>
            <p:ph idx="1"/>
          </p:nvPr>
        </p:nvSpPr>
        <p:spPr/>
        <p:txBody>
          <a:bodyPr/>
          <a:lstStyle/>
          <a:p>
            <a:pPr>
              <a:lnSpc>
                <a:spcPct val="150000"/>
              </a:lnSpc>
            </a:pPr>
            <a:r>
              <a:rPr lang="en-US" dirty="0">
                <a:latin typeface="Bahnschrift Light" panose="020B0502040204020203" pitchFamily="34" charset="0"/>
              </a:rPr>
              <a:t>Test method on additional datasets</a:t>
            </a:r>
          </a:p>
          <a:p>
            <a:pPr>
              <a:lnSpc>
                <a:spcPct val="150000"/>
              </a:lnSpc>
            </a:pPr>
            <a:r>
              <a:rPr lang="en-US" dirty="0">
                <a:latin typeface="Bahnschrift Light" panose="020B0502040204020203" pitchFamily="34" charset="0"/>
              </a:rPr>
              <a:t>Add features to classify CTs based on severity: moderate, mild, or severe</a:t>
            </a:r>
          </a:p>
          <a:p>
            <a:pPr>
              <a:lnSpc>
                <a:spcPct val="150000"/>
              </a:lnSpc>
            </a:pPr>
            <a:r>
              <a:rPr lang="en-US" dirty="0">
                <a:latin typeface="Bahnschrift Light" panose="020B0502040204020203" pitchFamily="34" charset="0"/>
              </a:rPr>
              <a:t>Thank You NSF and USC LONI</a:t>
            </a:r>
          </a:p>
          <a:p>
            <a:pPr marL="0" indent="0">
              <a:buNone/>
            </a:pPr>
            <a:endParaRPr lang="en-US" dirty="0">
              <a:latin typeface="Bahnschrift Light" panose="020B0502040204020203" pitchFamily="34" charset="0"/>
            </a:endParaRPr>
          </a:p>
        </p:txBody>
      </p:sp>
      <p:pic>
        <p:nvPicPr>
          <p:cNvPr id="4" name="Picture 2" descr="National Science Foundation - Wikipedia">
            <a:extLst>
              <a:ext uri="{FF2B5EF4-FFF2-40B4-BE49-F238E27FC236}">
                <a16:creationId xmlns:a16="http://schemas.microsoft.com/office/drawing/2014/main" id="{4380B0F3-E3D3-4B2F-8897-AF350CB09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4492" y="3904780"/>
            <a:ext cx="2822997" cy="28374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aboratory of NeuroImaging">
            <a:extLst>
              <a:ext uri="{FF2B5EF4-FFF2-40B4-BE49-F238E27FC236}">
                <a16:creationId xmlns:a16="http://schemas.microsoft.com/office/drawing/2014/main" id="{E304F67D-B0C7-48F1-A1F7-944E3FD67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088" y="5117618"/>
            <a:ext cx="4242347" cy="146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2538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9|60.5|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587</Words>
  <Application>Microsoft Macintosh PowerPoint</Application>
  <PresentationFormat>Widescreen</PresentationFormat>
  <Paragraphs>34</Paragraphs>
  <Slides>8</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Bahnschrift Light</vt:lpstr>
      <vt:lpstr>Calibri</vt:lpstr>
      <vt:lpstr>Calibri Light</vt:lpstr>
      <vt:lpstr>Fira Sans Extra Condensed Medium</vt:lpstr>
      <vt:lpstr>Office Theme</vt:lpstr>
      <vt:lpstr>A Threshold-Based Segmentation Method for Quantification of COVID-19 Lung Infection Azrin Khan </vt:lpstr>
      <vt:lpstr>CT Scans &amp; Segmentations</vt:lpstr>
      <vt:lpstr>PowerPoint Presentation</vt:lpstr>
      <vt:lpstr>Image Binarization using thresholding</vt:lpstr>
      <vt:lpstr>PowerPoint Presentation</vt:lpstr>
      <vt:lpstr>Region Based Method: Region Adjacency Graph</vt:lpstr>
      <vt:lpstr>Method</vt:lpstr>
      <vt:lpstr>Future Development and Acknowledgment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Novel Threshold-Based Segmentation Method for Quantification of COVID-19 Lung Infection </dc:title>
  <dc:creator>Azrin</dc:creator>
  <cp:lastModifiedBy>Alexis Bennett</cp:lastModifiedBy>
  <cp:revision>2</cp:revision>
  <dcterms:created xsi:type="dcterms:W3CDTF">2021-01-16T22:49:50Z</dcterms:created>
  <dcterms:modified xsi:type="dcterms:W3CDTF">2022-05-27T16:38:52Z</dcterms:modified>
</cp:coreProperties>
</file>